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0" r:id="rId2"/>
  </p:sldMasterIdLst>
  <p:notesMasterIdLst>
    <p:notesMasterId r:id="rId17"/>
  </p:notesMasterIdLst>
  <p:sldIdLst>
    <p:sldId id="256" r:id="rId3"/>
    <p:sldId id="280" r:id="rId4"/>
    <p:sldId id="257" r:id="rId5"/>
    <p:sldId id="259" r:id="rId6"/>
    <p:sldId id="279" r:id="rId7"/>
    <p:sldId id="258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algn="l"/>
          <a:endParaRPr lang="ru-RU" sz="1000" b="1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b="1" dirty="0" smtClean="0">
              <a:latin typeface="Calibri" pitchFamily="34" charset="0"/>
              <a:cs typeface="Calibri" pitchFamily="34" charset="0"/>
            </a:rPr>
            <a:t>Министерство социальной политики</a:t>
          </a:r>
        </a:p>
        <a:p>
          <a:pPr>
            <a:lnSpc>
              <a:spcPct val="100000"/>
            </a:lnSpc>
          </a:pPr>
          <a:r>
            <a:rPr lang="ru-RU" b="1" dirty="0" smtClean="0">
              <a:latin typeface="Calibri" pitchFamily="34" charset="0"/>
              <a:cs typeface="Calibri" pitchFamily="34" charset="0"/>
            </a:rPr>
            <a:t>Центр занятости населения Калининградской области</a:t>
          </a:r>
          <a:endParaRPr lang="ru-RU" b="1" dirty="0">
            <a:latin typeface="Calibri" pitchFamily="34" charset="0"/>
            <a:cs typeface="Calibri" pitchFamily="34" charset="0"/>
          </a:endParaRP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 custT="1"/>
      <dgm:spPr/>
      <dgm:t>
        <a:bodyPr/>
        <a:lstStyle/>
        <a:p>
          <a:r>
            <a:rPr lang="ru-RU" sz="1400" b="0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0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  <a:cs typeface="Calibri" pitchFamily="34" charset="0"/>
            </a:rPr>
            <a:t>Консультирование и информирование в рамках приема по услуге</a:t>
          </a:r>
        </a:p>
        <a:p>
          <a:r>
            <a:rPr lang="ru-RU" b="1" dirty="0" smtClean="0">
              <a:latin typeface="Calibri" pitchFamily="34" charset="0"/>
              <a:cs typeface="Calibri" pitchFamily="34" charset="0"/>
            </a:rPr>
            <a:t>Распространение промоматериала (на/вне площадке (-и) ЦЗН)</a:t>
          </a: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>
        <a:ln>
          <a:noFill/>
        </a:ln>
      </dgm:spPr>
      <dgm:t>
        <a:bodyPr/>
        <a:lstStyle/>
        <a:p>
          <a:r>
            <a:rPr lang="ru-RU" sz="1300" dirty="0" smtClean="0">
              <a:latin typeface="Calibri" pitchFamily="34" charset="0"/>
              <a:cs typeface="Calibri" pitchFamily="34" charset="0"/>
            </a:rPr>
            <a:t>Листовки, памятки и буклеты для распространения в Центре занятости населения Калининградской области  (филиалы);</a:t>
          </a:r>
          <a:endParaRPr lang="ru-RU" sz="13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2B683D34-68F4-450B-90C7-AA00B8B49803}">
      <dgm:prSet phldrT="[Текст]" custT="1"/>
      <dgm:spPr>
        <a:ln>
          <a:noFill/>
        </a:ln>
      </dgm:spPr>
      <dgm:t>
        <a:bodyPr/>
        <a:lstStyle/>
        <a:p>
          <a:r>
            <a:rPr lang="ru-RU" sz="1300" dirty="0" smtClean="0">
              <a:latin typeface="Calibri" pitchFamily="34" charset="0"/>
              <a:cs typeface="Calibri" pitchFamily="34" charset="0"/>
            </a:rPr>
            <a:t>Бесплатные семинары (не менее 2-х часов под кураторством ФПП на площадке «МФЦ для бизнеса») по информированию о возможностях и преимуществах Налога на профессиональный доход для самозанятых;</a:t>
          </a:r>
          <a:endParaRPr lang="ru-RU" sz="1300" dirty="0">
            <a:latin typeface="Calibri" pitchFamily="34" charset="0"/>
            <a:cs typeface="Calibri" pitchFamily="34" charset="0"/>
          </a:endParaRPr>
        </a:p>
      </dgm:t>
    </dgm:pt>
    <dgm:pt modelId="{55019F8E-D238-4F1C-BA50-95FF46092840}" type="parTrans" cxnId="{6A602F3C-A710-4447-BDEB-5DCCB31D3170}">
      <dgm:prSet/>
      <dgm:spPr/>
      <dgm:t>
        <a:bodyPr/>
        <a:lstStyle/>
        <a:p>
          <a:endParaRPr lang="ru-RU"/>
        </a:p>
      </dgm:t>
    </dgm:pt>
    <dgm:pt modelId="{DAEAE53A-0FF1-4677-BC90-E3C2EF25B28E}" type="sibTrans" cxnId="{6A602F3C-A710-4447-BDEB-5DCCB31D3170}">
      <dgm:prSet/>
      <dgm:spPr/>
      <dgm:t>
        <a:bodyPr/>
        <a:lstStyle/>
        <a:p>
          <a:endParaRPr lang="ru-RU"/>
        </a:p>
      </dgm:t>
    </dgm:pt>
    <dgm:pt modelId="{D43703B2-0230-4957-BE59-E2EA634CDA61}">
      <dgm:prSet phldrT="[Текст]" custT="1"/>
      <dgm:spPr>
        <a:ln>
          <a:noFill/>
        </a:ln>
      </dgm:spPr>
      <dgm:t>
        <a:bodyPr/>
        <a:lstStyle/>
        <a:p>
          <a:r>
            <a:rPr lang="ru-RU" sz="1300" dirty="0" smtClean="0">
              <a:latin typeface="Calibri" pitchFamily="34" charset="0"/>
              <a:cs typeface="Calibri" pitchFamily="34" charset="0"/>
            </a:rPr>
            <a:t>Прокрутка промороликов в местах массового обращения граждан (МФЦ, ЦЗН, поликлиники, администрации МО, ОИВ). Сценарий ролика  - конкретный успешный пример (другой регион) от 1 лица.</a:t>
          </a:r>
          <a:endParaRPr lang="ru-RU" sz="1300" dirty="0">
            <a:latin typeface="Calibri" pitchFamily="34" charset="0"/>
            <a:cs typeface="Calibri" pitchFamily="34" charset="0"/>
          </a:endParaRPr>
        </a:p>
      </dgm:t>
    </dgm:pt>
    <dgm:pt modelId="{F41B8B3B-A472-4396-918F-0D23AC64AD19}" type="parTrans" cxnId="{B97291F9-3235-4A66-B222-6D12EFD3ABA9}">
      <dgm:prSet/>
      <dgm:spPr/>
      <dgm:t>
        <a:bodyPr/>
        <a:lstStyle/>
        <a:p>
          <a:endParaRPr lang="ru-RU"/>
        </a:p>
      </dgm:t>
    </dgm:pt>
    <dgm:pt modelId="{38DB5721-8251-4D69-9E09-F6FCCE7BAD41}" type="sibTrans" cxnId="{B97291F9-3235-4A66-B222-6D12EFD3ABA9}">
      <dgm:prSet/>
      <dgm:spPr/>
      <dgm:t>
        <a:bodyPr/>
        <a:lstStyle/>
        <a:p>
          <a:endParaRPr lang="ru-RU"/>
        </a:p>
      </dgm:t>
    </dgm:pt>
    <dgm:pt modelId="{EBEB60A3-3D0A-4E27-87B7-73B64D3EFE3D}">
      <dgm:prSet phldrT="[Текст]" custT="1"/>
      <dgm:spPr>
        <a:ln>
          <a:noFill/>
        </a:ln>
      </dgm:spPr>
      <dgm:t>
        <a:bodyPr/>
        <a:lstStyle/>
        <a:p>
          <a:r>
            <a:rPr lang="ru-RU" sz="1300" dirty="0" smtClean="0">
              <a:latin typeface="Calibri" pitchFamily="34" charset="0"/>
              <a:cs typeface="Calibri" pitchFamily="34" charset="0"/>
            </a:rPr>
            <a:t>Анкетирование безработных в целях выявления возможности осуществления деятельности в статусе «самозанятый»;</a:t>
          </a:r>
          <a:endParaRPr lang="ru-RU" sz="1300" dirty="0">
            <a:latin typeface="Calibri" pitchFamily="34" charset="0"/>
            <a:cs typeface="Calibri" pitchFamily="34" charset="0"/>
          </a:endParaRPr>
        </a:p>
      </dgm:t>
    </dgm:pt>
    <dgm:pt modelId="{72B5BE5D-892D-4AEA-A92E-4552E8B02750}" type="parTrans" cxnId="{BB94C1C9-9B9B-4B61-9ABF-C70DCF435240}">
      <dgm:prSet/>
      <dgm:spPr/>
      <dgm:t>
        <a:bodyPr/>
        <a:lstStyle/>
        <a:p>
          <a:endParaRPr lang="ru-RU"/>
        </a:p>
      </dgm:t>
    </dgm:pt>
    <dgm:pt modelId="{D8F4994D-E905-4348-8EE5-535EEA36CA2F}" type="sibTrans" cxnId="{BB94C1C9-9B9B-4B61-9ABF-C70DCF435240}">
      <dgm:prSet/>
      <dgm:spPr/>
      <dgm:t>
        <a:bodyPr/>
        <a:lstStyle/>
        <a:p>
          <a:endParaRPr lang="ru-RU"/>
        </a:p>
      </dgm:t>
    </dgm:pt>
    <dgm:pt modelId="{3C9C4EB5-3218-4D70-88DA-DDF6710F9DEE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Самозанятый может предоставлять услуги/продавать товар юридическим лицам и ИП;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EFFB00C2-1146-4370-9564-23AA59E1A6A8}" type="parTrans" cxnId="{B64E9086-2C0C-404E-8004-7881BE467797}">
      <dgm:prSet/>
      <dgm:spPr/>
      <dgm:t>
        <a:bodyPr/>
        <a:lstStyle/>
        <a:p>
          <a:endParaRPr lang="ru-RU"/>
        </a:p>
      </dgm:t>
    </dgm:pt>
    <dgm:pt modelId="{1DB9864A-EFED-4B22-9A32-4915FD2B25A0}" type="sibTrans" cxnId="{B64E9086-2C0C-404E-8004-7881BE467797}">
      <dgm:prSet/>
      <dgm:spPr/>
      <dgm:t>
        <a:bodyPr/>
        <a:lstStyle/>
        <a:p>
          <a:endParaRPr lang="ru-RU"/>
        </a:p>
      </dgm:t>
    </dgm:pt>
    <dgm:pt modelId="{CC93628F-7DAB-4997-B62F-883F09BB40AA}">
      <dgm:prSet custT="1"/>
      <dgm:spPr/>
      <dgm:t>
        <a:bodyPr/>
        <a:lstStyle/>
        <a:p>
          <a:endParaRPr lang="ru-RU" sz="1300" dirty="0"/>
        </a:p>
      </dgm:t>
    </dgm:pt>
    <dgm:pt modelId="{4AC6939B-6265-4BF6-80A9-7CEE040D5452}" type="parTrans" cxnId="{914237FF-4C23-4F7D-B4FA-0069A4D0F378}">
      <dgm:prSet/>
      <dgm:spPr/>
      <dgm:t>
        <a:bodyPr/>
        <a:lstStyle/>
        <a:p>
          <a:endParaRPr lang="ru-RU"/>
        </a:p>
      </dgm:t>
    </dgm:pt>
    <dgm:pt modelId="{3F8589D0-8F59-43E0-8FF7-D7B8308921B2}" type="sibTrans" cxnId="{914237FF-4C23-4F7D-B4FA-0069A4D0F378}">
      <dgm:prSet/>
      <dgm:spPr/>
      <dgm:t>
        <a:bodyPr/>
        <a:lstStyle/>
        <a:p>
          <a:endParaRPr lang="ru-RU"/>
        </a:p>
      </dgm:t>
    </dgm:pt>
    <dgm:pt modelId="{1381DC46-2AFE-4AAF-97AD-51999E878FD7}">
      <dgm:prSet custT="1"/>
      <dgm:spPr/>
      <dgm:t>
        <a:bodyPr/>
        <a:lstStyle/>
        <a:p>
          <a:endParaRPr lang="ru-RU" sz="1300" dirty="0"/>
        </a:p>
      </dgm:t>
    </dgm:pt>
    <dgm:pt modelId="{16563CC7-7E99-421B-AA17-9C4958A06F09}" type="parTrans" cxnId="{70556B7A-AB84-4B29-B81F-9B0158B1CF70}">
      <dgm:prSet/>
      <dgm:spPr/>
      <dgm:t>
        <a:bodyPr/>
        <a:lstStyle/>
        <a:p>
          <a:endParaRPr lang="ru-RU"/>
        </a:p>
      </dgm:t>
    </dgm:pt>
    <dgm:pt modelId="{B4B5E195-E67B-4737-857B-163E428AEC06}" type="sibTrans" cxnId="{70556B7A-AB84-4B29-B81F-9B0158B1CF70}">
      <dgm:prSet/>
      <dgm:spPr/>
      <dgm:t>
        <a:bodyPr/>
        <a:lstStyle/>
        <a:p>
          <a:endParaRPr lang="ru-RU"/>
        </a:p>
      </dgm:t>
    </dgm:pt>
    <dgm:pt modelId="{FE0B8A29-A0CC-4848-A2FC-26ABDED6DC43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Самозанятые освобождены от уплаты НДФЛ (п. 9 ст. 2 закона № 422-ФЗ);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C95A20CA-917B-4D9E-B439-92C25045D996}" type="parTrans" cxnId="{F528F9CF-FC9D-4551-95DF-2555A0E9FEB2}">
      <dgm:prSet/>
      <dgm:spPr/>
      <dgm:t>
        <a:bodyPr/>
        <a:lstStyle/>
        <a:p>
          <a:endParaRPr lang="ru-RU"/>
        </a:p>
      </dgm:t>
    </dgm:pt>
    <dgm:pt modelId="{DD3F53C3-94D4-475C-8737-A74ACBF601FC}" type="sibTrans" cxnId="{F528F9CF-FC9D-4551-95DF-2555A0E9FEB2}">
      <dgm:prSet/>
      <dgm:spPr/>
      <dgm:t>
        <a:bodyPr/>
        <a:lstStyle/>
        <a:p>
          <a:endParaRPr lang="ru-RU"/>
        </a:p>
      </dgm:t>
    </dgm:pt>
    <dgm:pt modelId="{7162FDD2-6C64-4B1F-857E-7B1162EE0642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Официальный подтвержденный доход - это возможность оформить кредит или ипотеку;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4B0D5CC2-1041-4D37-9B4D-EBD446CEE856}" type="parTrans" cxnId="{33F0584D-1D30-42C9-9D56-347ECE70F538}">
      <dgm:prSet/>
      <dgm:spPr/>
      <dgm:t>
        <a:bodyPr/>
        <a:lstStyle/>
        <a:p>
          <a:endParaRPr lang="ru-RU"/>
        </a:p>
      </dgm:t>
    </dgm:pt>
    <dgm:pt modelId="{0A5CF6A0-04B8-48C9-9164-915A0EECA874}" type="sibTrans" cxnId="{33F0584D-1D30-42C9-9D56-347ECE70F538}">
      <dgm:prSet/>
      <dgm:spPr/>
      <dgm:t>
        <a:bodyPr/>
        <a:lstStyle/>
        <a:p>
          <a:endParaRPr lang="ru-RU"/>
        </a:p>
      </dgm:t>
    </dgm:pt>
    <dgm:pt modelId="{E8AA0C2D-2D0A-4FE2-AB56-EE0F77A3BD86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Позволит производить пенсионные накопления = право на страховую пенсию, зависящую от стажа (15 лет) и баллов (30);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4CA572CC-6259-41A2-B10D-37A4F399177A}" type="parTrans" cxnId="{D251AF2E-A8C4-4AB0-8169-1D20203E73D7}">
      <dgm:prSet/>
      <dgm:spPr/>
      <dgm:t>
        <a:bodyPr/>
        <a:lstStyle/>
        <a:p>
          <a:endParaRPr lang="ru-RU"/>
        </a:p>
      </dgm:t>
    </dgm:pt>
    <dgm:pt modelId="{4DC7F529-6BF4-416F-B931-F98E86706599}" type="sibTrans" cxnId="{D251AF2E-A8C4-4AB0-8169-1D20203E73D7}">
      <dgm:prSet/>
      <dgm:spPr/>
      <dgm:t>
        <a:bodyPr/>
        <a:lstStyle/>
        <a:p>
          <a:endParaRPr lang="ru-RU"/>
        </a:p>
      </dgm:t>
    </dgm:pt>
    <dgm:pt modelId="{0C7D67C8-897D-4ABC-97D9-75058FAD4E6C}">
      <dgm:prSet phldrT="[Текст]" custT="1"/>
      <dgm:spPr/>
      <dgm:t>
        <a:bodyPr/>
        <a:lstStyle/>
        <a:p>
          <a:r>
            <a:rPr lang="ru-RU" sz="1200" b="0" dirty="0" smtClean="0">
              <a:latin typeface="Calibri" pitchFamily="34" charset="0"/>
              <a:cs typeface="Calibri" pitchFamily="34" charset="0"/>
            </a:rPr>
            <a:t>Оказание услуги по Содействию самозанятости безработных граждан – быстро, доступно, качественно;</a:t>
          </a:r>
          <a:endParaRPr lang="ru-RU" sz="1200" b="0" dirty="0">
            <a:latin typeface="Calibri" pitchFamily="34" charset="0"/>
            <a:cs typeface="Calibri" pitchFamily="34" charset="0"/>
          </a:endParaRPr>
        </a:p>
      </dgm:t>
    </dgm:pt>
    <dgm:pt modelId="{6C5E9E4A-44F1-432E-8E78-8B9B6BF1B0F4}" type="parTrans" cxnId="{EB63213E-FD85-46D2-B274-EEE91D088DFA}">
      <dgm:prSet/>
      <dgm:spPr/>
      <dgm:t>
        <a:bodyPr/>
        <a:lstStyle/>
        <a:p>
          <a:endParaRPr lang="ru-RU"/>
        </a:p>
      </dgm:t>
    </dgm:pt>
    <dgm:pt modelId="{ABF81CF6-9C6C-46FD-9316-3C9E9514BC9C}" type="sibTrans" cxnId="{EB63213E-FD85-46D2-B274-EEE91D088DFA}">
      <dgm:prSet/>
      <dgm:spPr/>
      <dgm:t>
        <a:bodyPr/>
        <a:lstStyle/>
        <a:p>
          <a:endParaRPr lang="ru-RU"/>
        </a:p>
      </dgm:t>
    </dgm:pt>
    <dgm:pt modelId="{571D780F-A215-4737-842A-D7ADFF266865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 Поддержка и юридическая защита со стороны государства.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8A9A424C-1DD6-41BC-8651-E687B34A4C07}" type="parTrans" cxnId="{2BBABE61-DEBD-48EB-ACD1-4588ABB310A0}">
      <dgm:prSet/>
      <dgm:spPr/>
      <dgm:t>
        <a:bodyPr/>
        <a:lstStyle/>
        <a:p>
          <a:endParaRPr lang="ru-RU"/>
        </a:p>
      </dgm:t>
    </dgm:pt>
    <dgm:pt modelId="{70D1AD9A-B0E9-4315-9018-5B02971B15C4}" type="sibTrans" cxnId="{2BBABE61-DEBD-48EB-ACD1-4588ABB310A0}">
      <dgm:prSet/>
      <dgm:spPr/>
      <dgm:t>
        <a:bodyPr/>
        <a:lstStyle/>
        <a:p>
          <a:endParaRPr lang="ru-RU"/>
        </a:p>
      </dgm:t>
    </dgm:pt>
    <dgm:pt modelId="{1AE68C11-B096-4FAE-B5F8-841E369A0E71}">
      <dgm:prSet phldrT="[Текст]" custT="1"/>
      <dgm:spPr/>
      <dgm:t>
        <a:bodyPr/>
        <a:lstStyle/>
        <a:p>
          <a:r>
            <a:rPr lang="ru-RU" sz="1200" b="0" dirty="0" smtClean="0">
              <a:latin typeface="Calibri" pitchFamily="34" charset="0"/>
              <a:cs typeface="Calibri" pitchFamily="34" charset="0"/>
            </a:rPr>
            <a:t>Снижение уровня скрытой безработицы;</a:t>
          </a:r>
          <a:endParaRPr lang="ru-RU" sz="1200" b="0" dirty="0">
            <a:latin typeface="Calibri" pitchFamily="34" charset="0"/>
            <a:cs typeface="Calibri" pitchFamily="34" charset="0"/>
          </a:endParaRPr>
        </a:p>
      </dgm:t>
    </dgm:pt>
    <dgm:pt modelId="{6AF0D360-A140-4492-99DB-19A1CCB367C4}" type="parTrans" cxnId="{4F0A9D71-1DB5-43E5-8768-7A1282B33909}">
      <dgm:prSet/>
      <dgm:spPr/>
      <dgm:t>
        <a:bodyPr/>
        <a:lstStyle/>
        <a:p>
          <a:endParaRPr lang="ru-RU"/>
        </a:p>
      </dgm:t>
    </dgm:pt>
    <dgm:pt modelId="{07094A88-9573-470F-96EC-579267558D4E}" type="sibTrans" cxnId="{4F0A9D71-1DB5-43E5-8768-7A1282B33909}">
      <dgm:prSet/>
      <dgm:spPr/>
      <dgm:t>
        <a:bodyPr/>
        <a:lstStyle/>
        <a:p>
          <a:endParaRPr lang="ru-RU"/>
        </a:p>
      </dgm:t>
    </dgm:pt>
    <dgm:pt modelId="{62E41E7B-65D8-459C-A963-A82AF05F9574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Легализация «теневого» бизнеса;</a:t>
          </a:r>
        </a:p>
      </dgm:t>
    </dgm:pt>
    <dgm:pt modelId="{D7CD4731-AC0A-4092-BFBB-B7393993EA02}" type="parTrans" cxnId="{7DCB7E55-F320-4868-9C6A-CDF23DA7F5A7}">
      <dgm:prSet/>
      <dgm:spPr/>
      <dgm:t>
        <a:bodyPr/>
        <a:lstStyle/>
        <a:p>
          <a:endParaRPr lang="ru-RU"/>
        </a:p>
      </dgm:t>
    </dgm:pt>
    <dgm:pt modelId="{E9349316-A8BB-4BFC-85F9-94E55580D341}" type="sibTrans" cxnId="{7DCB7E55-F320-4868-9C6A-CDF23DA7F5A7}">
      <dgm:prSet/>
      <dgm:spPr/>
      <dgm:t>
        <a:bodyPr/>
        <a:lstStyle/>
        <a:p>
          <a:endParaRPr lang="ru-RU"/>
        </a:p>
      </dgm:t>
    </dgm:pt>
    <dgm:pt modelId="{ED34E501-1D28-42E7-B754-21797E44E486}">
      <dgm:prSet phldrT="[Текст]" custT="1"/>
      <dgm:spPr/>
      <dgm:t>
        <a:bodyPr/>
        <a:lstStyle/>
        <a:p>
          <a:endParaRPr lang="ru-RU" sz="1200" dirty="0" smtClean="0"/>
        </a:p>
      </dgm:t>
    </dgm:pt>
    <dgm:pt modelId="{55149543-6130-413F-9853-B9A8DE8FD044}" type="parTrans" cxnId="{EB7AAC54-1690-4F54-80DA-985803F025D3}">
      <dgm:prSet/>
      <dgm:spPr/>
      <dgm:t>
        <a:bodyPr/>
        <a:lstStyle/>
        <a:p>
          <a:endParaRPr lang="ru-RU"/>
        </a:p>
      </dgm:t>
    </dgm:pt>
    <dgm:pt modelId="{2FF61D4C-ECD6-4237-AB35-D9B847C11793}" type="sibTrans" cxnId="{EB7AAC54-1690-4F54-80DA-985803F025D3}">
      <dgm:prSet/>
      <dgm:spPr/>
      <dgm:t>
        <a:bodyPr/>
        <a:lstStyle/>
        <a:p>
          <a:endParaRPr lang="ru-RU"/>
        </a:p>
      </dgm:t>
    </dgm:pt>
    <dgm:pt modelId="{89AAF0F9-2E66-4C7D-89E3-4DE3E23FBA07}">
      <dgm:prSet custT="1"/>
      <dgm:spPr/>
      <dgm:t>
        <a:bodyPr/>
        <a:lstStyle/>
        <a:p>
          <a:endParaRPr lang="ru-RU" sz="1200" dirty="0" smtClean="0"/>
        </a:p>
      </dgm:t>
    </dgm:pt>
    <dgm:pt modelId="{F80FFC1A-6710-43B3-88F8-E82D6F796B45}" type="parTrans" cxnId="{9DFA29FA-6532-4EA9-B849-E2BB19D75DB8}">
      <dgm:prSet/>
      <dgm:spPr/>
      <dgm:t>
        <a:bodyPr/>
        <a:lstStyle/>
        <a:p>
          <a:endParaRPr lang="ru-RU"/>
        </a:p>
      </dgm:t>
    </dgm:pt>
    <dgm:pt modelId="{216D1E41-F13A-41A0-8F1A-9EF87CF073AC}" type="sibTrans" cxnId="{9DFA29FA-6532-4EA9-B849-E2BB19D75DB8}">
      <dgm:prSet/>
      <dgm:spPr/>
      <dgm:t>
        <a:bodyPr/>
        <a:lstStyle/>
        <a:p>
          <a:endParaRPr lang="ru-RU"/>
        </a:p>
      </dgm:t>
    </dgm:pt>
    <dgm:pt modelId="{05D001BC-ACC9-4103-AF65-CFE3F22CA6EB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Увеличение налоговых поступлений в бюджет Калининградской области.</a:t>
          </a:r>
        </a:p>
      </dgm:t>
    </dgm:pt>
    <dgm:pt modelId="{89717118-EDB2-416E-9C31-F4B2BEB07AFB}" type="parTrans" cxnId="{F1DC7802-6ED0-4842-8356-C92E37A51CD6}">
      <dgm:prSet/>
      <dgm:spPr/>
      <dgm:t>
        <a:bodyPr/>
        <a:lstStyle/>
        <a:p>
          <a:endParaRPr lang="ru-RU"/>
        </a:p>
      </dgm:t>
    </dgm:pt>
    <dgm:pt modelId="{610D83C6-867A-426C-964F-19EC8D7DAA28}" type="sibTrans" cxnId="{F1DC7802-6ED0-4842-8356-C92E37A51CD6}">
      <dgm:prSet/>
      <dgm:spPr/>
      <dgm:t>
        <a:bodyPr/>
        <a:lstStyle/>
        <a:p>
          <a:endParaRPr lang="ru-RU"/>
        </a:p>
      </dgm:t>
    </dgm:pt>
    <dgm:pt modelId="{4803DA4C-C522-4BC0-81D5-7E7F090E39F7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представителем целевой категории</a:t>
          </a:r>
          <a:endParaRPr lang="ru-RU" b="1" dirty="0">
            <a:latin typeface="Calibri" pitchFamily="34" charset="0"/>
            <a:cs typeface="Calibri" pitchFamily="34" charset="0"/>
          </a:endParaRPr>
        </a:p>
      </dgm:t>
    </dgm:pt>
    <dgm:pt modelId="{B2097987-3899-4B4C-894D-D10D1EDDE9C6}" type="parTrans" cxnId="{424D2697-8BF0-45A5-B002-E1CB1ECD81E2}">
      <dgm:prSet/>
      <dgm:spPr/>
      <dgm:t>
        <a:bodyPr/>
        <a:lstStyle/>
        <a:p>
          <a:endParaRPr lang="ru-RU"/>
        </a:p>
      </dgm:t>
    </dgm:pt>
    <dgm:pt modelId="{6EE4EDD1-5D9E-4253-853A-46F04ECBD4D7}" type="sibTrans" cxnId="{424D2697-8BF0-45A5-B002-E1CB1ECD81E2}">
      <dgm:prSet/>
      <dgm:spPr/>
      <dgm:t>
        <a:bodyPr/>
        <a:lstStyle/>
        <a:p>
          <a:endParaRPr lang="ru-RU"/>
        </a:p>
      </dgm:t>
    </dgm:pt>
    <dgm:pt modelId="{8EE5449B-4526-484A-AF99-2718C856C21F}">
      <dgm:prSet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Реализация предприимчивыми и активными гражданами своего потенциала, способностей и навыков  в «услуги»;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949BEC0D-2D16-41BE-9F8A-59AACDB9B578}" type="parTrans" cxnId="{F1DEC7D9-88B9-488B-BE56-09550655D5AB}">
      <dgm:prSet/>
      <dgm:spPr/>
      <dgm:t>
        <a:bodyPr/>
        <a:lstStyle/>
        <a:p>
          <a:endParaRPr lang="ru-RU"/>
        </a:p>
      </dgm:t>
    </dgm:pt>
    <dgm:pt modelId="{8B8B82C4-1215-42E2-BCAF-80C0DAED38E9}" type="sibTrans" cxnId="{F1DEC7D9-88B9-488B-BE56-09550655D5AB}">
      <dgm:prSet/>
      <dgm:spPr/>
      <dgm:t>
        <a:bodyPr/>
        <a:lstStyle/>
        <a:p>
          <a:endParaRPr lang="ru-RU"/>
        </a:p>
      </dgm:t>
    </dgm:pt>
    <dgm:pt modelId="{C4D11F15-C4A9-4230-A267-12918D32215A}">
      <dgm:prSet phldrT="[Текст]" custT="1"/>
      <dgm:spPr>
        <a:ln>
          <a:noFill/>
        </a:ln>
      </dgm:spPr>
      <dgm:t>
        <a:bodyPr/>
        <a:lstStyle/>
        <a:p>
          <a:r>
            <a:rPr lang="ru-RU" sz="1300" dirty="0" smtClean="0">
              <a:latin typeface="Calibri" pitchFamily="34" charset="0"/>
              <a:cs typeface="Calibri" pitchFamily="34" charset="0"/>
            </a:rPr>
            <a:t> Размещение плакатов в зонах ожидания Центра занятости населения (филиалы);</a:t>
          </a:r>
          <a:endParaRPr lang="ru-RU" sz="1300" dirty="0">
            <a:latin typeface="Calibri" pitchFamily="34" charset="0"/>
            <a:cs typeface="Calibri" pitchFamily="34" charset="0"/>
          </a:endParaRPr>
        </a:p>
      </dgm:t>
    </dgm:pt>
    <dgm:pt modelId="{876B40C7-5D84-41B7-8F7B-24195FAF0A11}" type="parTrans" cxnId="{06FAFB91-7BCB-41F7-B991-A26AFB1ED8AD}">
      <dgm:prSet/>
      <dgm:spPr/>
      <dgm:t>
        <a:bodyPr/>
        <a:lstStyle/>
        <a:p>
          <a:endParaRPr lang="ru-RU"/>
        </a:p>
      </dgm:t>
    </dgm:pt>
    <dgm:pt modelId="{A55C6DE9-FC7C-4031-91F3-4717FB407A8C}" type="sibTrans" cxnId="{06FAFB91-7BCB-41F7-B991-A26AFB1ED8AD}">
      <dgm:prSet/>
      <dgm:spPr/>
      <dgm:t>
        <a:bodyPr/>
        <a:lstStyle/>
        <a:p>
          <a:endParaRPr lang="ru-RU"/>
        </a:p>
      </dgm:t>
    </dgm:pt>
    <dgm:pt modelId="{46BBA021-9456-4E52-9A0B-1CCD655B7B51}">
      <dgm:prSet phldrT="[Текст]" custT="1"/>
      <dgm:spPr/>
      <dgm:t>
        <a:bodyPr/>
        <a:lstStyle/>
        <a:p>
          <a:r>
            <a:rPr lang="ru-RU" sz="1100" dirty="0" smtClean="0">
              <a:latin typeface="Calibri" pitchFamily="34" charset="0"/>
              <a:cs typeface="Calibri" pitchFamily="34" charset="0"/>
            </a:rPr>
            <a:t>Режим не требует отчетности, без использования кассовой техники и очень прост в ведении</a:t>
          </a:r>
          <a:endParaRPr lang="ru-RU" sz="1100" dirty="0">
            <a:latin typeface="Calibri" pitchFamily="34" charset="0"/>
            <a:cs typeface="Calibri" pitchFamily="34" charset="0"/>
          </a:endParaRPr>
        </a:p>
      </dgm:t>
    </dgm:pt>
    <dgm:pt modelId="{4AC9724A-81A6-4BBA-9582-4F0F060FED92}" type="parTrans" cxnId="{F84FB50B-3D27-4C16-B86C-977377EAF254}">
      <dgm:prSet/>
      <dgm:spPr/>
      <dgm:t>
        <a:bodyPr/>
        <a:lstStyle/>
        <a:p>
          <a:endParaRPr lang="ru-RU"/>
        </a:p>
      </dgm:t>
    </dgm:pt>
    <dgm:pt modelId="{8E5D25DD-218A-45E4-8629-09C9827B3C90}" type="sibTrans" cxnId="{F84FB50B-3D27-4C16-B86C-977377EAF254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</dgm:pt>
    <dgm:pt modelId="{12BEE40A-2746-48BA-A4C0-11EE2CFA2094}" type="pres">
      <dgm:prSet presAssocID="{6B05D4AA-D31A-478D-A0FD-EC3CE9B6167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</dgm:pt>
    <dgm:pt modelId="{CC2F13F4-BC0E-4B61-8B8C-3586E3804B3A}" type="pres">
      <dgm:prSet presAssocID="{6B05D4AA-D31A-478D-A0FD-EC3CE9B61674}" presName="Child" presStyleLbl="revTx" presStyleIdx="1" presStyleCnt="6" custScaleY="64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</dgm:pt>
    <dgm:pt modelId="{6ACAE1A4-E214-4112-9EA6-ACD587F5F014}" type="pres">
      <dgm:prSet presAssocID="{BE7942E1-06FF-40CB-8532-BB23CD254920}" presName="composite" presStyleCnt="0"/>
      <dgm:spPr/>
    </dgm:pt>
    <dgm:pt modelId="{0E2DF4E3-20B3-419F-A7F9-59FB7B977540}" type="pres">
      <dgm:prSet presAssocID="{BE7942E1-06FF-40CB-8532-BB23CD2549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/>
      <dgm:spPr/>
    </dgm:pt>
    <dgm:pt modelId="{D570A3E1-BDA2-4E9C-B746-8CC53235D7BE}" type="pres">
      <dgm:prSet presAssocID="{BE7942E1-06FF-40CB-8532-BB23CD25492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</dgm:pt>
    <dgm:pt modelId="{73C7E60C-79CA-4587-9749-B5DA84CCC218}" type="pres">
      <dgm:prSet presAssocID="{1CE7E05F-6F5D-4D69-B9FC-812AF16431B5}" presName="composite" presStyleCnt="0"/>
      <dgm:spPr/>
    </dgm:pt>
    <dgm:pt modelId="{2489A26E-CE12-4E00-A72E-1680746C8B23}" type="pres">
      <dgm:prSet presAssocID="{1CE7E05F-6F5D-4D69-B9FC-812AF16431B5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/>
      <dgm:spPr/>
    </dgm:pt>
    <dgm:pt modelId="{374CF9E4-FCFF-4175-8388-C4A7E064CC5C}" type="pres">
      <dgm:prSet presAssocID="{1CE7E05F-6F5D-4D69-B9FC-812AF16431B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6D2DE-BB3A-4581-B1AA-886DCC1C4AFF}" type="presOf" srcId="{8494578E-CF5E-4E2D-AE62-F403C4E17001}" destId="{12BEE40A-2746-48BA-A4C0-11EE2CFA2094}" srcOrd="0" destOrd="0" presId="urn:microsoft.com/office/officeart/2011/layout/TabList"/>
    <dgm:cxn modelId="{4F0A9D71-1DB5-43E5-8768-7A1282B33909}" srcId="{6B05D4AA-D31A-478D-A0FD-EC3CE9B61674}" destId="{1AE68C11-B096-4FAE-B5F8-841E369A0E71}" srcOrd="2" destOrd="0" parTransId="{6AF0D360-A140-4492-99DB-19A1CCB367C4}" sibTransId="{07094A88-9573-470F-96EC-579267558D4E}"/>
    <dgm:cxn modelId="{77ECF0ED-1D90-4CF4-B0FB-82EF92943AA8}" type="presOf" srcId="{1CE7E05F-6F5D-4D69-B9FC-812AF16431B5}" destId="{30F6C744-367C-43D1-963B-74932F0FCA67}" srcOrd="0" destOrd="0" presId="urn:microsoft.com/office/officeart/2011/layout/TabList"/>
    <dgm:cxn modelId="{54591F0C-55C0-4EDE-A595-1A669F71AC15}" type="presOf" srcId="{7162FDD2-6C64-4B1F-857E-7B1162EE0642}" destId="{D570A3E1-BDA2-4E9C-B746-8CC53235D7BE}" srcOrd="0" destOrd="4" presId="urn:microsoft.com/office/officeart/2011/layout/TabList"/>
    <dgm:cxn modelId="{B3B95155-D44F-4ECB-83CE-77012727A4F4}" type="presOf" srcId="{E196C1B2-EC4B-40DE-A0E9-7CA76FD8981D}" destId="{57173833-05B3-4883-ABAA-FDC97C9999E9}" srcOrd="0" destOrd="0" presId="urn:microsoft.com/office/officeart/2011/layout/TabList"/>
    <dgm:cxn modelId="{DC252D01-4ED3-4B9B-9D23-B75D45436A74}" type="presOf" srcId="{E8AA0C2D-2D0A-4FE2-AB56-EE0F77A3BD86}" destId="{D570A3E1-BDA2-4E9C-B746-8CC53235D7BE}" srcOrd="0" destOrd="5" presId="urn:microsoft.com/office/officeart/2011/layout/TabList"/>
    <dgm:cxn modelId="{F1DEC7D9-88B9-488B-BE56-09550655D5AB}" srcId="{BE7942E1-06FF-40CB-8532-BB23CD254920}" destId="{8EE5449B-4526-484A-AF99-2718C856C21F}" srcOrd="1" destOrd="0" parTransId="{949BEC0D-2D16-41BE-9F8A-59AACDB9B578}" sibTransId="{8B8B82C4-1215-42E2-BCAF-80C0DAED38E9}"/>
    <dgm:cxn modelId="{F1DC7802-6ED0-4842-8356-C92E37A51CD6}" srcId="{6B05D4AA-D31A-478D-A0FD-EC3CE9B61674}" destId="{05D001BC-ACC9-4103-AF65-CFE3F22CA6EB}" srcOrd="4" destOrd="0" parTransId="{89717118-EDB2-416E-9C31-F4B2BEB07AFB}" sibTransId="{610D83C6-867A-426C-964F-19EC8D7DAA28}"/>
    <dgm:cxn modelId="{F7BCCA65-06B3-4476-BDB0-CA0D942D4322}" type="presOf" srcId="{AB697929-3A97-4EAB-8C5F-419C350B53FF}" destId="{2489A26E-CE12-4E00-A72E-1680746C8B23}" srcOrd="0" destOrd="0" presId="urn:microsoft.com/office/officeart/2011/layout/TabList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275B6B64-2B1B-4252-80F5-B8BB1707FA6E}" type="presOf" srcId="{C4D11F15-C4A9-4230-A267-12918D32215A}" destId="{374CF9E4-FCFF-4175-8388-C4A7E064CC5C}" srcOrd="0" destOrd="2" presId="urn:microsoft.com/office/officeart/2011/layout/TabList"/>
    <dgm:cxn modelId="{39E34591-88D5-4A7B-A48A-3B0DC1020F98}" srcId="{1CE7E05F-6F5D-4D69-B9FC-812AF16431B5}" destId="{83CAE20E-BD04-4AD7-809F-A034ADB39186}" srcOrd="2" destOrd="0" parTransId="{D1391987-0C63-453F-B947-1D540208CE82}" sibTransId="{969A42C2-39B3-4D2B-B092-BEFAB7538EDB}"/>
    <dgm:cxn modelId="{ACFCD027-CDD7-4357-A39E-66BD836B3AE1}" type="presOf" srcId="{571D780F-A215-4737-842A-D7ADFF266865}" destId="{D570A3E1-BDA2-4E9C-B746-8CC53235D7BE}" srcOrd="0" destOrd="6" presId="urn:microsoft.com/office/officeart/2011/layout/TabList"/>
    <dgm:cxn modelId="{EB7AAC54-1690-4F54-80DA-985803F025D3}" srcId="{6B05D4AA-D31A-478D-A0FD-EC3CE9B61674}" destId="{ED34E501-1D28-42E7-B754-21797E44E486}" srcOrd="6" destOrd="0" parTransId="{55149543-6130-413F-9853-B9A8DE8FD044}" sibTransId="{2FF61D4C-ECD6-4237-AB35-D9B847C11793}"/>
    <dgm:cxn modelId="{25DC4FE1-C35A-4762-965B-4452CD0F93EC}" type="presOf" srcId="{46BBA021-9456-4E52-9A0B-1CCD655B7B51}" destId="{D570A3E1-BDA2-4E9C-B746-8CC53235D7BE}" srcOrd="0" destOrd="2" presId="urn:microsoft.com/office/officeart/2011/layout/TabList"/>
    <dgm:cxn modelId="{6A602F3C-A710-4447-BDEB-5DCCB31D3170}" srcId="{1CE7E05F-6F5D-4D69-B9FC-812AF16431B5}" destId="{2B683D34-68F4-450B-90C7-AA00B8B49803}" srcOrd="4" destOrd="0" parTransId="{55019F8E-D238-4F1C-BA50-95FF46092840}" sibTransId="{DAEAE53A-0FF1-4677-BC90-E3C2EF25B28E}"/>
    <dgm:cxn modelId="{EB63213E-FD85-46D2-B274-EEE91D088DFA}" srcId="{6B05D4AA-D31A-478D-A0FD-EC3CE9B61674}" destId="{0C7D67C8-897D-4ABC-97D9-75058FAD4E6C}" srcOrd="1" destOrd="0" parTransId="{6C5E9E4A-44F1-432E-8E78-8B9B6BF1B0F4}" sibTransId="{ABF81CF6-9C6C-46FD-9316-3C9E9514BC9C}"/>
    <dgm:cxn modelId="{23CF2124-6FDF-4F50-98C0-5F14B7F42AA1}" type="presOf" srcId="{BE7942E1-06FF-40CB-8532-BB23CD254920}" destId="{36AE398B-4344-4613-A584-FAE993420FDC}" srcOrd="0" destOrd="0" presId="urn:microsoft.com/office/officeart/2011/layout/TabList"/>
    <dgm:cxn modelId="{7DCB7E55-F320-4868-9C6A-CDF23DA7F5A7}" srcId="{6B05D4AA-D31A-478D-A0FD-EC3CE9B61674}" destId="{62E41E7B-65D8-459C-A963-A82AF05F9574}" srcOrd="3" destOrd="0" parTransId="{D7CD4731-AC0A-4092-BFBB-B7393993EA02}" sibTransId="{E9349316-A8BB-4BFC-85F9-94E55580D341}"/>
    <dgm:cxn modelId="{88FA3A78-5A34-4C8E-8A51-3B238F200EFE}" type="presOf" srcId="{05D001BC-ACC9-4103-AF65-CFE3F22CA6EB}" destId="{CC2F13F4-BC0E-4B61-8B8C-3586E3804B3A}" srcOrd="0" destOrd="3" presId="urn:microsoft.com/office/officeart/2011/layout/TabList"/>
    <dgm:cxn modelId="{9E849768-2B64-4704-8325-6A4F80FDEBF5}" type="presOf" srcId="{83CAE20E-BD04-4AD7-809F-A034ADB39186}" destId="{374CF9E4-FCFF-4175-8388-C4A7E064CC5C}" srcOrd="0" destOrd="1" presId="urn:microsoft.com/office/officeart/2011/layout/TabList"/>
    <dgm:cxn modelId="{BB94C1C9-9B9B-4B61-9ABF-C70DCF435240}" srcId="{1CE7E05F-6F5D-4D69-B9FC-812AF16431B5}" destId="{EBEB60A3-3D0A-4E27-87B7-73B64D3EFE3D}" srcOrd="1" destOrd="0" parTransId="{72B5BE5D-892D-4AEA-A92E-4552E8B02750}" sibTransId="{D8F4994D-E905-4348-8EE5-535EEA36CA2F}"/>
    <dgm:cxn modelId="{CA52DC80-E397-405D-B1D7-AFE89D4D3AD9}" type="presOf" srcId="{CC93628F-7DAB-4997-B62F-883F09BB40AA}" destId="{D570A3E1-BDA2-4E9C-B746-8CC53235D7BE}" srcOrd="0" destOrd="7" presId="urn:microsoft.com/office/officeart/2011/layout/TabList"/>
    <dgm:cxn modelId="{086ADEA3-AA2C-4042-BDBD-27EC42729AE1}" type="presOf" srcId="{8EE5449B-4526-484A-AF99-2718C856C21F}" destId="{D570A3E1-BDA2-4E9C-B746-8CC53235D7BE}" srcOrd="0" destOrd="0" presId="urn:microsoft.com/office/officeart/2011/layout/TabList"/>
    <dgm:cxn modelId="{9DFA29FA-6532-4EA9-B849-E2BB19D75DB8}" srcId="{6B05D4AA-D31A-478D-A0FD-EC3CE9B61674}" destId="{89AAF0F9-2E66-4C7D-89E3-4DE3E23FBA07}" srcOrd="5" destOrd="0" parTransId="{F80FFC1A-6710-43B3-88F8-E82D6F796B45}" sibTransId="{216D1E41-F13A-41A0-8F1A-9EF87CF073AC}"/>
    <dgm:cxn modelId="{CA87B700-519D-42C7-A863-DBF975D2669D}" type="presOf" srcId="{62E41E7B-65D8-459C-A963-A82AF05F9574}" destId="{CC2F13F4-BC0E-4B61-8B8C-3586E3804B3A}" srcOrd="0" destOrd="2" presId="urn:microsoft.com/office/officeart/2011/layout/TabList"/>
    <dgm:cxn modelId="{70556B7A-AB84-4B29-B81F-9B0158B1CF70}" srcId="{BE7942E1-06FF-40CB-8532-BB23CD254920}" destId="{1381DC46-2AFE-4AAF-97AD-51999E878FD7}" srcOrd="9" destOrd="0" parTransId="{16563CC7-7E99-421B-AA17-9C4958A06F09}" sibTransId="{B4B5E195-E67B-4737-857B-163E428AEC06}"/>
    <dgm:cxn modelId="{B64E9086-2C0C-404E-8004-7881BE467797}" srcId="{BE7942E1-06FF-40CB-8532-BB23CD254920}" destId="{3C9C4EB5-3218-4D70-88DA-DDF6710F9DEE}" srcOrd="2" destOrd="0" parTransId="{EFFB00C2-1146-4370-9564-23AA59E1A6A8}" sibTransId="{1DB9864A-EFED-4B22-9A32-4915FD2B25A0}"/>
    <dgm:cxn modelId="{F84FB50B-3D27-4C16-B86C-977377EAF254}" srcId="{BE7942E1-06FF-40CB-8532-BB23CD254920}" destId="{46BBA021-9456-4E52-9A0B-1CCD655B7B51}" srcOrd="3" destOrd="0" parTransId="{4AC9724A-81A6-4BBA-9582-4F0F060FED92}" sibTransId="{8E5D25DD-218A-45E4-8629-09C9827B3C90}"/>
    <dgm:cxn modelId="{CF3B188E-A895-4E78-9019-2CBB9B20160D}" type="presOf" srcId="{2B683D34-68F4-450B-90C7-AA00B8B49803}" destId="{374CF9E4-FCFF-4175-8388-C4A7E064CC5C}" srcOrd="0" destOrd="3" presId="urn:microsoft.com/office/officeart/2011/layout/TabList"/>
    <dgm:cxn modelId="{34320E92-B636-465D-B246-C4EBDF631185}" type="presOf" srcId="{EBEB60A3-3D0A-4E27-87B7-73B64D3EFE3D}" destId="{374CF9E4-FCFF-4175-8388-C4A7E064CC5C}" srcOrd="0" destOrd="0" presId="urn:microsoft.com/office/officeart/2011/layout/TabList"/>
    <dgm:cxn modelId="{2BBABE61-DEBD-48EB-ACD1-4588ABB310A0}" srcId="{BE7942E1-06FF-40CB-8532-BB23CD254920}" destId="{571D780F-A215-4737-842A-D7ADFF266865}" srcOrd="7" destOrd="0" parTransId="{8A9A424C-1DD6-41BC-8651-E687B34A4C07}" sibTransId="{70D1AD9A-B0E9-4315-9018-5B02971B15C4}"/>
    <dgm:cxn modelId="{5C31F268-857A-4D02-B7CD-A7FA09162D4A}" type="presOf" srcId="{D43703B2-0230-4957-BE59-E2EA634CDA61}" destId="{374CF9E4-FCFF-4175-8388-C4A7E064CC5C}" srcOrd="0" destOrd="4" presId="urn:microsoft.com/office/officeart/2011/layout/TabList"/>
    <dgm:cxn modelId="{F0A03528-8400-4EC2-A257-7E62E090DD01}" type="presOf" srcId="{ED34E501-1D28-42E7-B754-21797E44E486}" destId="{CC2F13F4-BC0E-4B61-8B8C-3586E3804B3A}" srcOrd="0" destOrd="5" presId="urn:microsoft.com/office/officeart/2011/layout/TabList"/>
    <dgm:cxn modelId="{2574F347-9B96-4F7A-BD32-35B5036311F4}" type="presOf" srcId="{89AAF0F9-2E66-4C7D-89E3-4DE3E23FBA07}" destId="{CC2F13F4-BC0E-4B61-8B8C-3586E3804B3A}" srcOrd="0" destOrd="4" presId="urn:microsoft.com/office/officeart/2011/layout/TabList"/>
    <dgm:cxn modelId="{914237FF-4C23-4F7D-B4FA-0069A4D0F378}" srcId="{BE7942E1-06FF-40CB-8532-BB23CD254920}" destId="{CC93628F-7DAB-4997-B62F-883F09BB40AA}" srcOrd="8" destOrd="0" parTransId="{4AC6939B-6265-4BF6-80A9-7CEE040D5452}" sibTransId="{3F8589D0-8F59-43E0-8FF7-D7B8308921B2}"/>
    <dgm:cxn modelId="{B97291F9-3235-4A66-B222-6D12EFD3ABA9}" srcId="{1CE7E05F-6F5D-4D69-B9FC-812AF16431B5}" destId="{D43703B2-0230-4957-BE59-E2EA634CDA61}" srcOrd="5" destOrd="0" parTransId="{F41B8B3B-A472-4396-918F-0D23AC64AD19}" sibTransId="{38DB5721-8251-4D69-9E09-F6FCCE7BAD41}"/>
    <dgm:cxn modelId="{26195112-C93E-4291-BE68-60E6356A09FE}" type="presOf" srcId="{1AE68C11-B096-4FAE-B5F8-841E369A0E71}" destId="{CC2F13F4-BC0E-4B61-8B8C-3586E3804B3A}" srcOrd="0" destOrd="1" presId="urn:microsoft.com/office/officeart/2011/layout/TabList"/>
    <dgm:cxn modelId="{BB9CCFC1-3C0A-4828-A8EB-8E73BAED618C}" type="presOf" srcId="{4803DA4C-C522-4BC0-81D5-7E7F090E39F7}" destId="{0E2DF4E3-20B3-419F-A7F9-59FB7B977540}" srcOrd="0" destOrd="0" presId="urn:microsoft.com/office/officeart/2011/layout/TabList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1BAD89C7-9C35-4405-9BEB-847E764B31C7}" type="presOf" srcId="{1381DC46-2AFE-4AAF-97AD-51999E878FD7}" destId="{D570A3E1-BDA2-4E9C-B746-8CC53235D7BE}" srcOrd="0" destOrd="8" presId="urn:microsoft.com/office/officeart/2011/layout/TabList"/>
    <dgm:cxn modelId="{06FAFB91-7BCB-41F7-B991-A26AFB1ED8AD}" srcId="{1CE7E05F-6F5D-4D69-B9FC-812AF16431B5}" destId="{C4D11F15-C4A9-4230-A267-12918D32215A}" srcOrd="3" destOrd="0" parTransId="{876B40C7-5D84-41B7-8F7B-24195FAF0A11}" sibTransId="{A55C6DE9-FC7C-4031-91F3-4717FB407A8C}"/>
    <dgm:cxn modelId="{D251AF2E-A8C4-4AB0-8169-1D20203E73D7}" srcId="{BE7942E1-06FF-40CB-8532-BB23CD254920}" destId="{E8AA0C2D-2D0A-4FE2-AB56-EE0F77A3BD86}" srcOrd="6" destOrd="0" parTransId="{4CA572CC-6259-41A2-B10D-37A4F399177A}" sibTransId="{4DC7F529-6BF4-416F-B931-F98E86706599}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F528F9CF-FC9D-4551-95DF-2555A0E9FEB2}" srcId="{BE7942E1-06FF-40CB-8532-BB23CD254920}" destId="{FE0B8A29-A0CC-4848-A2FC-26ABDED6DC43}" srcOrd="4" destOrd="0" parTransId="{C95A20CA-917B-4D9E-B439-92C25045D996}" sibTransId="{DD3F53C3-94D4-475C-8737-A74ACBF601FC}"/>
    <dgm:cxn modelId="{33F0584D-1D30-42C9-9D56-347ECE70F538}" srcId="{BE7942E1-06FF-40CB-8532-BB23CD254920}" destId="{7162FDD2-6C64-4B1F-857E-7B1162EE0642}" srcOrd="5" destOrd="0" parTransId="{4B0D5CC2-1041-4D37-9B4D-EBD446CEE856}" sibTransId="{0A5CF6A0-04B8-48C9-9164-915A0EECA874}"/>
    <dgm:cxn modelId="{EEE3F10B-215D-43E1-857B-2C3052130FE7}" type="presOf" srcId="{0C7D67C8-897D-4ABC-97D9-75058FAD4E6C}" destId="{CC2F13F4-BC0E-4B61-8B8C-3586E3804B3A}" srcOrd="0" destOrd="0" presId="urn:microsoft.com/office/officeart/2011/layout/TabList"/>
    <dgm:cxn modelId="{9C2B1253-A947-4F6A-A92F-AE85D87DA7BE}" type="presOf" srcId="{3C9C4EB5-3218-4D70-88DA-DDF6710F9DEE}" destId="{D570A3E1-BDA2-4E9C-B746-8CC53235D7BE}" srcOrd="0" destOrd="1" presId="urn:microsoft.com/office/officeart/2011/layout/TabList"/>
    <dgm:cxn modelId="{424D2697-8BF0-45A5-B002-E1CB1ECD81E2}" srcId="{BE7942E1-06FF-40CB-8532-BB23CD254920}" destId="{4803DA4C-C522-4BC0-81D5-7E7F090E39F7}" srcOrd="0" destOrd="0" parTransId="{B2097987-3899-4B4C-894D-D10D1EDDE9C6}" sibTransId="{6EE4EDD1-5D9E-4253-853A-46F04ECBD4D7}"/>
    <dgm:cxn modelId="{3F4C5D3E-4EA1-49D2-99F3-BE92B5B3CE79}" type="presOf" srcId="{FE0B8A29-A0CC-4848-A2FC-26ABDED6DC43}" destId="{D570A3E1-BDA2-4E9C-B746-8CC53235D7BE}" srcOrd="0" destOrd="3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09385836-0008-45FD-BBC1-42C4C472DFF9}" type="presOf" srcId="{6B05D4AA-D31A-478D-A0FD-EC3CE9B61674}" destId="{F9D23A73-86BE-476E-B0DB-0F07CBC90772}" srcOrd="0" destOrd="0" presId="urn:microsoft.com/office/officeart/2011/layout/TabList"/>
    <dgm:cxn modelId="{0D6D22D9-D0F9-4EFE-A0F9-839F6F8EE912}" type="presParOf" srcId="{57173833-05B3-4883-ABAA-FDC97C9999E9}" destId="{F24BCAE0-E4B8-4518-88E8-D6380C69C710}" srcOrd="0" destOrd="0" presId="urn:microsoft.com/office/officeart/2011/layout/TabList"/>
    <dgm:cxn modelId="{C7B93D4B-59C5-434F-883F-FBA80BB60DD9}" type="presParOf" srcId="{F24BCAE0-E4B8-4518-88E8-D6380C69C710}" destId="{12BEE40A-2746-48BA-A4C0-11EE2CFA2094}" srcOrd="0" destOrd="0" presId="urn:microsoft.com/office/officeart/2011/layout/TabList"/>
    <dgm:cxn modelId="{43615C88-663D-48EF-B415-35F7A979C0A7}" type="presParOf" srcId="{F24BCAE0-E4B8-4518-88E8-D6380C69C710}" destId="{F9D23A73-86BE-476E-B0DB-0F07CBC90772}" srcOrd="1" destOrd="0" presId="urn:microsoft.com/office/officeart/2011/layout/TabList"/>
    <dgm:cxn modelId="{D168DE5C-28BD-4D0C-8932-9D9B6B34B37A}" type="presParOf" srcId="{F24BCAE0-E4B8-4518-88E8-D6380C69C710}" destId="{3E34C5E7-0E2F-4992-87A6-3D1E22F6AB6A}" srcOrd="2" destOrd="0" presId="urn:microsoft.com/office/officeart/2011/layout/TabList"/>
    <dgm:cxn modelId="{1805EA41-121B-480A-81EF-ACB5FA400228}" type="presParOf" srcId="{57173833-05B3-4883-ABAA-FDC97C9999E9}" destId="{CC2F13F4-BC0E-4B61-8B8C-3586E3804B3A}" srcOrd="1" destOrd="0" presId="urn:microsoft.com/office/officeart/2011/layout/TabList"/>
    <dgm:cxn modelId="{D8D29B90-EA45-48E1-B9E9-2E5A10A87026}" type="presParOf" srcId="{57173833-05B3-4883-ABAA-FDC97C9999E9}" destId="{01EC8B8C-B9D9-4CB3-AAEC-E6D629022A4F}" srcOrd="2" destOrd="0" presId="urn:microsoft.com/office/officeart/2011/layout/TabList"/>
    <dgm:cxn modelId="{0694C9D7-5301-4983-B4F8-CD22DE92C0A6}" type="presParOf" srcId="{57173833-05B3-4883-ABAA-FDC97C9999E9}" destId="{6ACAE1A4-E214-4112-9EA6-ACD587F5F014}" srcOrd="3" destOrd="0" presId="urn:microsoft.com/office/officeart/2011/layout/TabList"/>
    <dgm:cxn modelId="{393D59F4-345E-4347-93F0-A65192FCAA4D}" type="presParOf" srcId="{6ACAE1A4-E214-4112-9EA6-ACD587F5F014}" destId="{0E2DF4E3-20B3-419F-A7F9-59FB7B977540}" srcOrd="0" destOrd="0" presId="urn:microsoft.com/office/officeart/2011/layout/TabList"/>
    <dgm:cxn modelId="{6E113C1A-8632-414A-9AC8-BF8CD7936B90}" type="presParOf" srcId="{6ACAE1A4-E214-4112-9EA6-ACD587F5F014}" destId="{36AE398B-4344-4613-A584-FAE993420FDC}" srcOrd="1" destOrd="0" presId="urn:microsoft.com/office/officeart/2011/layout/TabList"/>
    <dgm:cxn modelId="{1BEB1DDD-BFD5-466C-AADC-8D9358E8787A}" type="presParOf" srcId="{6ACAE1A4-E214-4112-9EA6-ACD587F5F014}" destId="{4A9F56CB-BA63-4162-8F1B-FC0BAE930743}" srcOrd="2" destOrd="0" presId="urn:microsoft.com/office/officeart/2011/layout/TabList"/>
    <dgm:cxn modelId="{69E3C1E5-6CC4-45C1-8E59-DC9FD81F5212}" type="presParOf" srcId="{57173833-05B3-4883-ABAA-FDC97C9999E9}" destId="{D570A3E1-BDA2-4E9C-B746-8CC53235D7BE}" srcOrd="4" destOrd="0" presId="urn:microsoft.com/office/officeart/2011/layout/TabList"/>
    <dgm:cxn modelId="{F65543DD-F0EA-4C26-A352-2CA025A56A39}" type="presParOf" srcId="{57173833-05B3-4883-ABAA-FDC97C9999E9}" destId="{66C59477-315F-4350-9D6C-7211A3314B47}" srcOrd="5" destOrd="0" presId="urn:microsoft.com/office/officeart/2011/layout/TabList"/>
    <dgm:cxn modelId="{F513540D-9097-450D-9CBE-98C56776450B}" type="presParOf" srcId="{57173833-05B3-4883-ABAA-FDC97C9999E9}" destId="{73C7E60C-79CA-4587-9749-B5DA84CCC218}" srcOrd="6" destOrd="0" presId="urn:microsoft.com/office/officeart/2011/layout/TabList"/>
    <dgm:cxn modelId="{0985AEDC-0A5E-4262-9B18-E562A3E018F6}" type="presParOf" srcId="{73C7E60C-79CA-4587-9749-B5DA84CCC218}" destId="{2489A26E-CE12-4E00-A72E-1680746C8B23}" srcOrd="0" destOrd="0" presId="urn:microsoft.com/office/officeart/2011/layout/TabList"/>
    <dgm:cxn modelId="{6731CEEC-2083-4AB1-8E2F-460B93837878}" type="presParOf" srcId="{73C7E60C-79CA-4587-9749-B5DA84CCC218}" destId="{30F6C744-367C-43D1-963B-74932F0FCA67}" srcOrd="1" destOrd="0" presId="urn:microsoft.com/office/officeart/2011/layout/TabList"/>
    <dgm:cxn modelId="{7B4970B0-A73D-4B93-B652-C6E7810FC3ED}" type="presParOf" srcId="{73C7E60C-79CA-4587-9749-B5DA84CCC218}" destId="{C948081B-2E27-481B-B368-5DCD1EABBFB1}" srcOrd="2" destOrd="0" presId="urn:microsoft.com/office/officeart/2011/layout/TabList"/>
    <dgm:cxn modelId="{81D446C2-685F-4D77-AFB9-96EB8D534965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 custT="1"/>
      <dgm:spPr/>
      <dgm:t>
        <a:bodyPr/>
        <a:lstStyle/>
        <a:p>
          <a:r>
            <a:rPr lang="ru-RU" sz="1500" b="1" dirty="0" smtClean="0">
              <a:latin typeface="Calibri" pitchFamily="34" charset="0"/>
              <a:cs typeface="Calibri" pitchFamily="34" charset="0"/>
            </a:rPr>
            <a:t>Министерство экономического развития, торговли и предпринимательства</a:t>
          </a:r>
        </a:p>
        <a:p>
          <a:r>
            <a:rPr lang="ru-RU" sz="1500" b="1" dirty="0" smtClean="0">
              <a:latin typeface="Calibri" pitchFamily="34" charset="0"/>
              <a:cs typeface="Calibri" pitchFamily="34" charset="0"/>
            </a:rPr>
            <a:t>Фонд поддержки предпринимательства (ФПП)</a:t>
          </a: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5F1F85EA-231D-4254-A0CC-6F24F0CC96B0}">
      <dgm:prSet phldrT="[Текст]" custT="1"/>
      <dgm:spPr/>
      <dgm:t>
        <a:bodyPr/>
        <a:lstStyle/>
        <a:p>
          <a:r>
            <a:rPr lang="ru-RU" sz="1200" b="0" dirty="0" smtClean="0">
              <a:latin typeface="Calibri" pitchFamily="34" charset="0"/>
              <a:cs typeface="Calibri" pitchFamily="34" charset="0"/>
            </a:rPr>
            <a:t>  Легализация «теневого» бизнеса;</a:t>
          </a:r>
          <a:endParaRPr lang="ru-RU" sz="1200" b="0" dirty="0">
            <a:latin typeface="Calibri" pitchFamily="34" charset="0"/>
            <a:cs typeface="Calibri" pitchFamily="34" charset="0"/>
          </a:endParaRPr>
        </a:p>
      </dgm:t>
    </dgm:pt>
    <dgm:pt modelId="{2BFD0716-BC5A-4C9E-829C-D3180D149369}" type="parTrans" cxnId="{2FFDDC7C-68DC-45FA-AE6A-E152DE160BC4}">
      <dgm:prSet/>
      <dgm:spPr/>
      <dgm:t>
        <a:bodyPr/>
        <a:lstStyle/>
        <a:p>
          <a:endParaRPr lang="ru-RU"/>
        </a:p>
      </dgm:t>
    </dgm:pt>
    <dgm:pt modelId="{7CE67377-A6F9-4909-B8F7-A46D80FC910E}" type="sibTrans" cxnId="{2FFDDC7C-68DC-45FA-AE6A-E152DE160BC4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FD7374CD-919D-401D-A5B8-4F90FB7781AB}">
      <dgm:prSet phldrT="[Текст]" custT="1"/>
      <dgm:spPr/>
      <dgm:t>
        <a:bodyPr/>
        <a:lstStyle/>
        <a:p>
          <a:pPr algn="l"/>
          <a:r>
            <a:rPr lang="ru-RU" sz="1500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представителем целевой категории</a:t>
          </a:r>
          <a:endParaRPr lang="ru-RU" sz="1500" b="1" dirty="0">
            <a:latin typeface="Calibri" pitchFamily="34" charset="0"/>
            <a:cs typeface="Calibri" pitchFamily="34" charset="0"/>
          </a:endParaRPr>
        </a:p>
      </dgm:t>
    </dgm:pt>
    <dgm:pt modelId="{BA91550D-F045-44AC-AB1B-C00D1DDB54B6}" type="parTrans" cxnId="{CEA5F027-0D65-4352-9DA8-4B00C1B5661C}">
      <dgm:prSet/>
      <dgm:spPr/>
      <dgm:t>
        <a:bodyPr/>
        <a:lstStyle/>
        <a:p>
          <a:endParaRPr lang="ru-RU"/>
        </a:p>
      </dgm:t>
    </dgm:pt>
    <dgm:pt modelId="{547D862A-1880-4863-BAA1-71E3A85E5CB3}" type="sibTrans" cxnId="{CEA5F027-0D65-4352-9DA8-4B00C1B5661C}">
      <dgm:prSet/>
      <dgm:spPr/>
      <dgm:t>
        <a:bodyPr/>
        <a:lstStyle/>
        <a:p>
          <a:endParaRPr lang="ru-RU"/>
        </a:p>
      </dgm:t>
    </dgm:pt>
    <dgm:pt modelId="{88437CF9-53A0-448F-AF92-4A72583F53A4}">
      <dgm:prSet phldrT="[Текст]" custT="1"/>
      <dgm:spPr/>
      <dgm:t>
        <a:bodyPr/>
        <a:lstStyle/>
        <a:p>
          <a:r>
            <a:rPr lang="ru-RU" sz="11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Сменить  статус ИП на «самозанятый» просто и быстро (уведомление в ФНС);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DACF802-6EC6-413C-BDE3-FA814D8C344F}" type="parTrans" cxnId="{EC9828E2-934F-4C19-8FBB-A256A6827DC3}">
      <dgm:prSet/>
      <dgm:spPr/>
      <dgm:t>
        <a:bodyPr/>
        <a:lstStyle/>
        <a:p>
          <a:endParaRPr lang="ru-RU"/>
        </a:p>
      </dgm:t>
    </dgm:pt>
    <dgm:pt modelId="{D1B620AF-9F56-4963-B48E-C086A562EEC9}" type="sibTrans" cxnId="{EC9828E2-934F-4C19-8FBB-A256A6827DC3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ru-RU" sz="1500" b="1" dirty="0" smtClean="0">
              <a:latin typeface="Calibri" pitchFamily="34" charset="0"/>
              <a:cs typeface="Calibri" pitchFamily="34" charset="0"/>
            </a:rPr>
            <a:t>Информирование ИП в рамках приема по услугам (ФПП, МФЦ для бизнеса, МФЦ). </a:t>
          </a:r>
        </a:p>
        <a:p>
          <a:pPr>
            <a:lnSpc>
              <a:spcPct val="50000"/>
            </a:lnSpc>
          </a:pPr>
          <a:r>
            <a:rPr lang="ru-RU" sz="1500" b="1" dirty="0" smtClean="0">
              <a:latin typeface="Calibri" pitchFamily="34" charset="0"/>
              <a:cs typeface="Calibri" pitchFamily="34" charset="0"/>
            </a:rPr>
            <a:t>Распространение промоматериала.</a:t>
          </a: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Проморолики -  телевидение, аэропорт, зоны массового посещения (МФЦ, поликлиники, администрации МО, ОИВ));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8F9DECCB-51E3-4E02-A503-1E9AA593EB3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Семинары в ФПП по теме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: возможности и преимущества», в том числе включением кратких презентаций (не более 10 минут) в тренинги и семинары по иным вопросам;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254408BF-6A53-417E-9EC4-9918C0438514}" type="parTrans" cxnId="{2CB78BF2-969E-4326-914B-3B9EF040D37E}">
      <dgm:prSet/>
      <dgm:spPr/>
      <dgm:t>
        <a:bodyPr/>
        <a:lstStyle/>
        <a:p>
          <a:endParaRPr lang="ru-RU"/>
        </a:p>
      </dgm:t>
    </dgm:pt>
    <dgm:pt modelId="{AF2ADD74-34E7-4B44-9E3B-954B02540930}" type="sibTrans" cxnId="{2CB78BF2-969E-4326-914B-3B9EF040D37E}">
      <dgm:prSet/>
      <dgm:spPr/>
      <dgm:t>
        <a:bodyPr/>
        <a:lstStyle/>
        <a:p>
          <a:endParaRPr lang="ru-RU"/>
        </a:p>
      </dgm:t>
    </dgm:pt>
    <dgm:pt modelId="{5922281E-F642-4FA4-9448-C8C5E3486BB0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Буклеты с разъяснением плюсов в отличии от закрытия ИП (буклеты могут распространяться в ФНС, ФПП и «МФЦ для бизнеса»);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6A115EB3-DC89-4AAA-90F0-C296FCE55423}" type="parTrans" cxnId="{52FE0E62-E025-4214-94F9-9D2CBE46C317}">
      <dgm:prSet/>
      <dgm:spPr/>
      <dgm:t>
        <a:bodyPr/>
        <a:lstStyle/>
        <a:p>
          <a:endParaRPr lang="ru-RU"/>
        </a:p>
      </dgm:t>
    </dgm:pt>
    <dgm:pt modelId="{6B21E6C8-17F8-4EAE-B649-79473F121FA2}" type="sibTrans" cxnId="{52FE0E62-E025-4214-94F9-9D2CBE46C317}">
      <dgm:prSet/>
      <dgm:spPr/>
      <dgm:t>
        <a:bodyPr/>
        <a:lstStyle/>
        <a:p>
          <a:endParaRPr lang="ru-RU"/>
        </a:p>
      </dgm:t>
    </dgm:pt>
    <dgm:pt modelId="{FB118361-E34F-4A47-AA9F-3480F9051E81}">
      <dgm:prSet phldrT="[Текст]" custT="1"/>
      <dgm:spPr/>
      <dgm:t>
        <a:bodyPr/>
        <a:lstStyle/>
        <a:p>
          <a:r>
            <a:rPr lang="ru-RU" sz="1200" b="0" dirty="0" smtClean="0">
              <a:latin typeface="Calibri" pitchFamily="34" charset="0"/>
              <a:cs typeface="Calibri" pitchFamily="34" charset="0"/>
            </a:rPr>
            <a:t>  Борьба с «черными» и «серыми» зарплатами;</a:t>
          </a:r>
          <a:endParaRPr lang="ru-RU" sz="1200" b="0" dirty="0">
            <a:latin typeface="Calibri" pitchFamily="34" charset="0"/>
            <a:cs typeface="Calibri" pitchFamily="34" charset="0"/>
          </a:endParaRPr>
        </a:p>
      </dgm:t>
    </dgm:pt>
    <dgm:pt modelId="{3875A0FC-0D73-4AAC-90EB-01B34FE072B6}" type="parTrans" cxnId="{5CA0D8CC-471B-47E4-BFF6-67EA3D99775D}">
      <dgm:prSet/>
      <dgm:spPr/>
      <dgm:t>
        <a:bodyPr/>
        <a:lstStyle/>
        <a:p>
          <a:endParaRPr lang="ru-RU"/>
        </a:p>
      </dgm:t>
    </dgm:pt>
    <dgm:pt modelId="{FBB4FBDD-8BF7-4B99-949A-703DDD934822}" type="sibTrans" cxnId="{5CA0D8CC-471B-47E4-BFF6-67EA3D99775D}">
      <dgm:prSet/>
      <dgm:spPr/>
      <dgm:t>
        <a:bodyPr/>
        <a:lstStyle/>
        <a:p>
          <a:endParaRPr lang="ru-RU"/>
        </a:p>
      </dgm:t>
    </dgm:pt>
    <dgm:pt modelId="{44874415-1A59-42A6-ABF1-0780B71A50B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Снижение налоговой нагрузки с предпринимателей - одиночек -  без наемного персонала;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F06C9AE0-1062-4719-B94B-C47A6D3B5B9E}" type="parTrans" cxnId="{3B023285-4086-4E52-B531-B9E623E2FDF6}">
      <dgm:prSet/>
      <dgm:spPr/>
      <dgm:t>
        <a:bodyPr/>
        <a:lstStyle/>
        <a:p>
          <a:endParaRPr lang="ru-RU"/>
        </a:p>
      </dgm:t>
    </dgm:pt>
    <dgm:pt modelId="{C09DE215-9616-430B-B759-3E5F6795ADF1}" type="sibTrans" cxnId="{3B023285-4086-4E52-B531-B9E623E2FDF6}">
      <dgm:prSet/>
      <dgm:spPr/>
      <dgm:t>
        <a:bodyPr/>
        <a:lstStyle/>
        <a:p>
          <a:endParaRPr lang="ru-RU"/>
        </a:p>
      </dgm:t>
    </dgm:pt>
    <dgm:pt modelId="{8E0A06AE-C740-4E0D-B20B-52A7E792A055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Официальный статус позволяет давать рекламу – расширение клиентской базы и, как следствие, дохода самозанятого;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BA8CAB36-4A20-4ABF-BDDF-0F11A5D01CB7}" type="parTrans" cxnId="{24663313-2B20-4CBF-9076-05396F5E4990}">
      <dgm:prSet/>
      <dgm:spPr/>
      <dgm:t>
        <a:bodyPr/>
        <a:lstStyle/>
        <a:p>
          <a:endParaRPr lang="ru-RU"/>
        </a:p>
      </dgm:t>
    </dgm:pt>
    <dgm:pt modelId="{A78005A8-6B21-451D-AEE9-B47A2C2B1F4C}" type="sibTrans" cxnId="{24663313-2B20-4CBF-9076-05396F5E4990}">
      <dgm:prSet/>
      <dgm:spPr/>
      <dgm:t>
        <a:bodyPr/>
        <a:lstStyle/>
        <a:p>
          <a:endParaRPr lang="ru-RU"/>
        </a:p>
      </dgm:t>
    </dgm:pt>
    <dgm:pt modelId="{196D470B-B736-4869-9AA0-6CDA2CED9372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Возможность попасть под действие программ поддержки малого бизнеса: «налоговых каникул», гранты и субсидии;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ED87A798-628C-482B-98B1-85C15F08661F}" type="parTrans" cxnId="{4705FF9D-37E0-4DD4-A89D-8E1B688AD322}">
      <dgm:prSet/>
      <dgm:spPr/>
      <dgm:t>
        <a:bodyPr/>
        <a:lstStyle/>
        <a:p>
          <a:endParaRPr lang="ru-RU"/>
        </a:p>
      </dgm:t>
    </dgm:pt>
    <dgm:pt modelId="{4FE8AA6C-E713-4B2C-AD19-CC00DE9ED290}" type="sibTrans" cxnId="{4705FF9D-37E0-4DD4-A89D-8E1B688AD322}">
      <dgm:prSet/>
      <dgm:spPr/>
      <dgm:t>
        <a:bodyPr/>
        <a:lstStyle/>
        <a:p>
          <a:endParaRPr lang="ru-RU"/>
        </a:p>
      </dgm:t>
    </dgm:pt>
    <dgm:pt modelId="{7EC12925-67F4-49A0-8223-2DD531451015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Снижение налоговой нагрузки  - не платят страховые взносы;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D6D1CD2-49D5-4FFC-8020-10C7BBBBF19E}" type="parTrans" cxnId="{07B69B96-1AEA-4B21-80B1-5F98D4787F4E}">
      <dgm:prSet/>
      <dgm:spPr/>
      <dgm:t>
        <a:bodyPr/>
        <a:lstStyle/>
        <a:p>
          <a:endParaRPr lang="ru-RU"/>
        </a:p>
      </dgm:t>
    </dgm:pt>
    <dgm:pt modelId="{2B21371F-BDAE-4BDF-BE95-6704A325BF9E}" type="sibTrans" cxnId="{07B69B96-1AEA-4B21-80B1-5F98D4787F4E}">
      <dgm:prSet/>
      <dgm:spPr/>
      <dgm:t>
        <a:bodyPr/>
        <a:lstStyle/>
        <a:p>
          <a:endParaRPr lang="ru-RU"/>
        </a:p>
      </dgm:t>
    </dgm:pt>
    <dgm:pt modelId="{5A1A9ABC-DE83-43EE-BA84-4978F7CA44B0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Возможность вести предпринимательскую деятельность без сдачи отчетности в налоговую инспекцию и использования кассовой техники;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0CCF1276-D29A-4212-8D0A-95FF0AECF1BA}" type="parTrans" cxnId="{85E04CAB-8892-4119-AEC2-FBF232297B55}">
      <dgm:prSet/>
      <dgm:spPr/>
      <dgm:t>
        <a:bodyPr/>
        <a:lstStyle/>
        <a:p>
          <a:endParaRPr lang="ru-RU"/>
        </a:p>
      </dgm:t>
    </dgm:pt>
    <dgm:pt modelId="{3C430B30-C365-4AEB-B141-C8A4D0518696}" type="sibTrans" cxnId="{85E04CAB-8892-4119-AEC2-FBF232297B55}">
      <dgm:prSet/>
      <dgm:spPr/>
      <dgm:t>
        <a:bodyPr/>
        <a:lstStyle/>
        <a:p>
          <a:endParaRPr lang="ru-RU"/>
        </a:p>
      </dgm:t>
    </dgm:pt>
    <dgm:pt modelId="{012E7326-0319-4F02-9B39-FA9386E9830F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Легализация «теневого» бизнеса = нет ответственности;</a:t>
          </a:r>
        </a:p>
      </dgm:t>
    </dgm:pt>
    <dgm:pt modelId="{A19D2BFB-3A57-4BED-9363-466844199A3A}" type="parTrans" cxnId="{2F1EA88E-17D5-49F6-8C16-79987D5CAB6C}">
      <dgm:prSet/>
      <dgm:spPr/>
      <dgm:t>
        <a:bodyPr/>
        <a:lstStyle/>
        <a:p>
          <a:endParaRPr lang="ru-RU"/>
        </a:p>
      </dgm:t>
    </dgm:pt>
    <dgm:pt modelId="{0208D1C1-EF26-4F52-B404-3BB791678AAD}" type="sibTrans" cxnId="{2F1EA88E-17D5-49F6-8C16-79987D5CAB6C}">
      <dgm:prSet/>
      <dgm:spPr/>
      <dgm:t>
        <a:bodyPr/>
        <a:lstStyle/>
        <a:p>
          <a:endParaRPr lang="ru-RU"/>
        </a:p>
      </dgm:t>
    </dgm:pt>
    <dgm:pt modelId="{2975F212-41D9-4B8C-959E-B7CF02A75243}">
      <dgm:prSet phldrT="[Текст]" custT="1"/>
      <dgm:spPr/>
      <dgm:t>
        <a:bodyPr/>
        <a:lstStyle/>
        <a:p>
          <a:r>
            <a:rPr lang="ru-RU" sz="1100" dirty="0" smtClean="0"/>
            <a:t>  Возможность получения налогового вычета к рассчитанной налоговой базе в размере  не более 10 000 рублей.</a:t>
          </a:r>
          <a:endParaRPr lang="ru-RU" sz="1100" dirty="0"/>
        </a:p>
      </dgm:t>
    </dgm:pt>
    <dgm:pt modelId="{5D4EB505-9746-4AA0-8B32-1ED8B5F32932}" type="parTrans" cxnId="{038A9D13-9A78-4FA9-B00E-CA6AF473E166}">
      <dgm:prSet/>
      <dgm:spPr/>
      <dgm:t>
        <a:bodyPr/>
        <a:lstStyle/>
        <a:p>
          <a:endParaRPr lang="ru-RU"/>
        </a:p>
      </dgm:t>
    </dgm:pt>
    <dgm:pt modelId="{122BB673-BD29-42DC-B0B7-024EF9CBB5AA}" type="sibTrans" cxnId="{038A9D13-9A78-4FA9-B00E-CA6AF473E166}">
      <dgm:prSet/>
      <dgm:spPr/>
      <dgm:t>
        <a:bodyPr/>
        <a:lstStyle/>
        <a:p>
          <a:endParaRPr lang="ru-RU"/>
        </a:p>
      </dgm:t>
    </dgm:pt>
    <dgm:pt modelId="{F13F81B1-FDE0-42E1-AFF3-B963602D4B42}">
      <dgm:prSet phldrT="[Текст]" custT="1"/>
      <dgm:spPr/>
      <dgm:t>
        <a:bodyPr/>
        <a:lstStyle/>
        <a:p>
          <a:r>
            <a:rPr lang="ru-RU" sz="1200" b="0" dirty="0" smtClean="0">
              <a:latin typeface="Calibri" pitchFamily="34" charset="0"/>
              <a:cs typeface="Calibri" pitchFamily="34" charset="0"/>
            </a:rPr>
            <a:t>  Минимизация потерь налоговых поступлений в бюджет Калининградской области - Закрытие ИП = Самозанятый.</a:t>
          </a:r>
          <a:endParaRPr lang="ru-RU" sz="1200" b="0" dirty="0">
            <a:latin typeface="Calibri" pitchFamily="34" charset="0"/>
            <a:cs typeface="Calibri" pitchFamily="34" charset="0"/>
          </a:endParaRPr>
        </a:p>
      </dgm:t>
    </dgm:pt>
    <dgm:pt modelId="{0E77BAF3-AEF5-4843-BAAB-556B3787C62A}" type="parTrans" cxnId="{B054D365-594A-4BB8-9F9E-B8CD0BA417C1}">
      <dgm:prSet/>
      <dgm:spPr/>
      <dgm:t>
        <a:bodyPr/>
        <a:lstStyle/>
        <a:p>
          <a:endParaRPr lang="ru-RU"/>
        </a:p>
      </dgm:t>
    </dgm:pt>
    <dgm:pt modelId="{045C3E25-1068-4943-B26B-28642E1F4A57}" type="sibTrans" cxnId="{B054D365-594A-4BB8-9F9E-B8CD0BA417C1}">
      <dgm:prSet/>
      <dgm:spPr/>
      <dgm:t>
        <a:bodyPr/>
        <a:lstStyle/>
        <a:p>
          <a:endParaRPr lang="ru-RU"/>
        </a:p>
      </dgm:t>
    </dgm:pt>
    <dgm:pt modelId="{10BDA21E-0A69-4AD9-B153-C4494A428E17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Размещение плакатов в зонах массового посещения (МФЦ, поликлиники, администрации МО, ОИВ);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2E2EE167-ECD0-44BB-8442-9104973189F6}" type="parTrans" cxnId="{60085934-42F0-46DF-B183-7DFFD7EB0774}">
      <dgm:prSet/>
      <dgm:spPr/>
      <dgm:t>
        <a:bodyPr/>
        <a:lstStyle/>
        <a:p>
          <a:endParaRPr lang="ru-RU"/>
        </a:p>
      </dgm:t>
    </dgm:pt>
    <dgm:pt modelId="{6F03B786-AF46-4053-8FBC-48A3C4DA20A7}" type="sibTrans" cxnId="{60085934-42F0-46DF-B183-7DFFD7EB0774}">
      <dgm:prSet/>
      <dgm:spPr/>
      <dgm:t>
        <a:bodyPr/>
        <a:lstStyle/>
        <a:p>
          <a:endParaRPr lang="ru-RU"/>
        </a:p>
      </dgm:t>
    </dgm:pt>
    <dgm:pt modelId="{333DDC93-F732-4A69-B842-6F4213BEB59C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Прокрутка промороликов в местах массового обращения граждан (МФЦ, ЦЗН, поликлиники, администрации МО, ОИВ). Сценарий ролика  - конкретный успешный пример (другой регион) от 1 лица.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11AF2AB6-A595-4667-9202-861BE48DB74C}" type="parTrans" cxnId="{103A7C02-9A83-4230-9962-A7EBCFC1EFB1}">
      <dgm:prSet/>
      <dgm:spPr/>
      <dgm:t>
        <a:bodyPr/>
        <a:lstStyle/>
        <a:p>
          <a:endParaRPr lang="ru-RU"/>
        </a:p>
      </dgm:t>
    </dgm:pt>
    <dgm:pt modelId="{D7D90A71-C1AD-4C4B-AD9D-EFE7B9A8C923}" type="sibTrans" cxnId="{103A7C02-9A83-4230-9962-A7EBCFC1EFB1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  <dgm:t>
        <a:bodyPr/>
        <a:lstStyle/>
        <a:p>
          <a:endParaRPr lang="ru-RU"/>
        </a:p>
      </dgm:t>
    </dgm:pt>
    <dgm:pt modelId="{12BEE40A-2746-48BA-A4C0-11EE2CFA2094}" type="pres">
      <dgm:prSet presAssocID="{6B05D4AA-D31A-478D-A0FD-EC3CE9B61674}" presName="FirstChild" presStyleLbl="revTx" presStyleIdx="0" presStyleCnt="6" custScaleX="101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  <dgm:t>
        <a:bodyPr/>
        <a:lstStyle/>
        <a:p>
          <a:endParaRPr lang="ru-RU"/>
        </a:p>
      </dgm:t>
    </dgm:pt>
    <dgm:pt modelId="{CC2F13F4-BC0E-4B61-8B8C-3586E3804B3A}" type="pres">
      <dgm:prSet presAssocID="{6B05D4AA-D31A-478D-A0FD-EC3CE9B61674}" presName="Child" presStyleLbl="revTx" presStyleIdx="1" presStyleCnt="6" custScaleY="52712" custLinFactNeighborY="49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  <dgm:t>
        <a:bodyPr/>
        <a:lstStyle/>
        <a:p>
          <a:endParaRPr lang="ru-RU"/>
        </a:p>
      </dgm:t>
    </dgm:pt>
    <dgm:pt modelId="{6ACAE1A4-E214-4112-9EA6-ACD587F5F014}" type="pres">
      <dgm:prSet presAssocID="{BE7942E1-06FF-40CB-8532-BB23CD254920}" presName="composite" presStyleCnt="0"/>
      <dgm:spPr/>
      <dgm:t>
        <a:bodyPr/>
        <a:lstStyle/>
        <a:p>
          <a:endParaRPr lang="ru-RU"/>
        </a:p>
      </dgm:t>
    </dgm:pt>
    <dgm:pt modelId="{0E2DF4E3-20B3-419F-A7F9-59FB7B977540}" type="pres">
      <dgm:prSet presAssocID="{BE7942E1-06FF-40CB-8532-BB23CD254920}" presName="FirstChild" presStyleLbl="revTx" presStyleIdx="2" presStyleCnt="6" custScaleX="98616" custLinFactNeighborX="136" custLinFactNeighborY="-24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 custLinFactNeighborX="0" custLinFactNeighborY="-2462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 custLinFactY="-200000" custLinFactNeighborY="-273986"/>
      <dgm:spPr/>
      <dgm:t>
        <a:bodyPr/>
        <a:lstStyle/>
        <a:p>
          <a:endParaRPr lang="ru-RU"/>
        </a:p>
      </dgm:t>
    </dgm:pt>
    <dgm:pt modelId="{D570A3E1-BDA2-4E9C-B746-8CC53235D7BE}" type="pres">
      <dgm:prSet presAssocID="{BE7942E1-06FF-40CB-8532-BB23CD254920}" presName="Child" presStyleLbl="revTx" presStyleIdx="3" presStyleCnt="6" custScaleY="113732" custLinFactY="-1048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  <dgm:t>
        <a:bodyPr/>
        <a:lstStyle/>
        <a:p>
          <a:endParaRPr lang="ru-RU"/>
        </a:p>
      </dgm:t>
    </dgm:pt>
    <dgm:pt modelId="{73C7E60C-79CA-4587-9749-B5DA84CCC218}" type="pres">
      <dgm:prSet presAssocID="{1CE7E05F-6F5D-4D69-B9FC-812AF16431B5}" presName="composite" presStyleCnt="0"/>
      <dgm:spPr/>
      <dgm:t>
        <a:bodyPr/>
        <a:lstStyle/>
        <a:p>
          <a:endParaRPr lang="ru-RU"/>
        </a:p>
      </dgm:t>
    </dgm:pt>
    <dgm:pt modelId="{2489A26E-CE12-4E00-A72E-1680746C8B23}" type="pres">
      <dgm:prSet presAssocID="{1CE7E05F-6F5D-4D69-B9FC-812AF16431B5}" presName="FirstChild" presStyleLbl="revTx" presStyleIdx="4" presStyleCnt="6" custScaleX="98343" custLinFactNeighborX="14167" custLinFactNeighborY="4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 custLinFactNeighborX="2357" custLinFactNeighborY="460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/>
      <dgm:spPr/>
      <dgm:t>
        <a:bodyPr/>
        <a:lstStyle/>
        <a:p>
          <a:endParaRPr lang="ru-RU"/>
        </a:p>
      </dgm:t>
    </dgm:pt>
    <dgm:pt modelId="{374CF9E4-FCFF-4175-8388-C4A7E064CC5C}" type="pres">
      <dgm:prSet presAssocID="{1CE7E05F-6F5D-4D69-B9FC-812AF16431B5}" presName="Child" presStyleLbl="revTx" presStyleIdx="5" presStyleCnt="6" custLinFactNeighborY="35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041D1-E75F-448E-A717-E4F2F4DE879D}" type="presOf" srcId="{44874415-1A59-42A6-ABF1-0780B71A50B9}" destId="{D570A3E1-BDA2-4E9C-B746-8CC53235D7BE}" srcOrd="0" destOrd="2" presId="urn:microsoft.com/office/officeart/2011/layout/TabList"/>
    <dgm:cxn modelId="{2FFDDC7C-68DC-45FA-AE6A-E152DE160BC4}" srcId="{6B05D4AA-D31A-478D-A0FD-EC3CE9B61674}" destId="{5F1F85EA-231D-4254-A0CC-6F24F0CC96B0}" srcOrd="1" destOrd="0" parTransId="{2BFD0716-BC5A-4C9E-829C-D3180D149369}" sibTransId="{7CE67377-A6F9-4909-B8F7-A46D80FC910E}"/>
    <dgm:cxn modelId="{CEA5F027-0D65-4352-9DA8-4B00C1B5661C}" srcId="{BE7942E1-06FF-40CB-8532-BB23CD254920}" destId="{FD7374CD-919D-401D-A5B8-4F90FB7781AB}" srcOrd="0" destOrd="0" parTransId="{BA91550D-F045-44AC-AB1B-C00D1DDB54B6}" sibTransId="{547D862A-1880-4863-BAA1-71E3A85E5CB3}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F26035A8-F4F1-446A-A59F-0DDAFA945F4B}" type="presOf" srcId="{5F1F85EA-231D-4254-A0CC-6F24F0CC96B0}" destId="{CC2F13F4-BC0E-4B61-8B8C-3586E3804B3A}" srcOrd="0" destOrd="0" presId="urn:microsoft.com/office/officeart/2011/layout/TabList"/>
    <dgm:cxn modelId="{E0477D6D-F1D0-48A9-B3E0-FA395DF5C861}" type="presOf" srcId="{FD7374CD-919D-401D-A5B8-4F90FB7781AB}" destId="{0E2DF4E3-20B3-419F-A7F9-59FB7B977540}" srcOrd="0" destOrd="0" presId="urn:microsoft.com/office/officeart/2011/layout/TabList"/>
    <dgm:cxn modelId="{2CB78BF2-969E-4326-914B-3B9EF040D37E}" srcId="{1CE7E05F-6F5D-4D69-B9FC-812AF16431B5}" destId="{8F9DECCB-51E3-4E02-A503-1E9AA593EB39}" srcOrd="2" destOrd="0" parTransId="{254408BF-6A53-417E-9EC4-9918C0438514}" sibTransId="{AF2ADD74-34E7-4B44-9E3B-954B02540930}"/>
    <dgm:cxn modelId="{C20CA0A9-ACF2-4A8D-890B-0C7CF5D4AAF1}" type="presOf" srcId="{5A1A9ABC-DE83-43EE-BA84-4978F7CA44B0}" destId="{D570A3E1-BDA2-4E9C-B746-8CC53235D7BE}" srcOrd="0" destOrd="3" presId="urn:microsoft.com/office/officeart/2011/layout/TabList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265FC6A8-D396-4501-971B-E2BDF6959133}" type="presOf" srcId="{F13F81B1-FDE0-42E1-AFF3-B963602D4B42}" destId="{CC2F13F4-BC0E-4B61-8B8C-3586E3804B3A}" srcOrd="0" destOrd="2" presId="urn:microsoft.com/office/officeart/2011/layout/TabList"/>
    <dgm:cxn modelId="{07B69B96-1AEA-4B21-80B1-5F98D4787F4E}" srcId="{BE7942E1-06FF-40CB-8532-BB23CD254920}" destId="{7EC12925-67F4-49A0-8223-2DD531451015}" srcOrd="2" destOrd="0" parTransId="{DD6D1CD2-49D5-4FFC-8020-10C7BBBBF19E}" sibTransId="{2B21371F-BDAE-4BDF-BE95-6704A325BF9E}"/>
    <dgm:cxn modelId="{60085934-42F0-46DF-B183-7DFFD7EB0774}" srcId="{1CE7E05F-6F5D-4D69-B9FC-812AF16431B5}" destId="{10BDA21E-0A69-4AD9-B153-C4494A428E17}" srcOrd="4" destOrd="0" parTransId="{2E2EE167-ECD0-44BB-8442-9104973189F6}" sibTransId="{6F03B786-AF46-4053-8FBC-48A3C4DA20A7}"/>
    <dgm:cxn modelId="{2F1EA88E-17D5-49F6-8C16-79987D5CAB6C}" srcId="{BE7942E1-06FF-40CB-8532-BB23CD254920}" destId="{012E7326-0319-4F02-9B39-FA9386E9830F}" srcOrd="5" destOrd="0" parTransId="{A19D2BFB-3A57-4BED-9363-466844199A3A}" sibTransId="{0208D1C1-EF26-4F52-B404-3BB791678AAD}"/>
    <dgm:cxn modelId="{3B023285-4086-4E52-B531-B9E623E2FDF6}" srcId="{BE7942E1-06FF-40CB-8532-BB23CD254920}" destId="{44874415-1A59-42A6-ABF1-0780B71A50B9}" srcOrd="3" destOrd="0" parTransId="{F06C9AE0-1062-4719-B94B-C47A6D3B5B9E}" sibTransId="{C09DE215-9616-430B-B759-3E5F6795ADF1}"/>
    <dgm:cxn modelId="{37976CC3-3B42-4512-8601-1B38FB64BE15}" type="presOf" srcId="{2975F212-41D9-4B8C-959E-B7CF02A75243}" destId="{D570A3E1-BDA2-4E9C-B746-8CC53235D7BE}" srcOrd="0" destOrd="7" presId="urn:microsoft.com/office/officeart/2011/layout/TabList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552E1DFC-F605-40E6-A612-FAABC3CFE9EB}" type="presOf" srcId="{6B05D4AA-D31A-478D-A0FD-EC3CE9B61674}" destId="{F9D23A73-86BE-476E-B0DB-0F07CBC90772}" srcOrd="0" destOrd="0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DBCD0D07-F96E-48E1-82D7-60DABAD16501}" type="presOf" srcId="{1CE7E05F-6F5D-4D69-B9FC-812AF16431B5}" destId="{30F6C744-367C-43D1-963B-74932F0FCA67}" srcOrd="0" destOrd="0" presId="urn:microsoft.com/office/officeart/2011/layout/TabList"/>
    <dgm:cxn modelId="{B054D365-594A-4BB8-9F9E-B8CD0BA417C1}" srcId="{6B05D4AA-D31A-478D-A0FD-EC3CE9B61674}" destId="{F13F81B1-FDE0-42E1-AFF3-B963602D4B42}" srcOrd="3" destOrd="0" parTransId="{0E77BAF3-AEF5-4843-BAAB-556B3787C62A}" sibTransId="{045C3E25-1068-4943-B26B-28642E1F4A57}"/>
    <dgm:cxn modelId="{85E04CAB-8892-4119-AEC2-FBF232297B55}" srcId="{BE7942E1-06FF-40CB-8532-BB23CD254920}" destId="{5A1A9ABC-DE83-43EE-BA84-4978F7CA44B0}" srcOrd="4" destOrd="0" parTransId="{0CCF1276-D29A-4212-8D0A-95FF0AECF1BA}" sibTransId="{3C430B30-C365-4AEB-B141-C8A4D0518696}"/>
    <dgm:cxn modelId="{52FE0E62-E025-4214-94F9-9D2CBE46C317}" srcId="{1CE7E05F-6F5D-4D69-B9FC-812AF16431B5}" destId="{5922281E-F642-4FA4-9448-C8C5E3486BB0}" srcOrd="3" destOrd="0" parTransId="{6A115EB3-DC89-4AAA-90F0-C296FCE55423}" sibTransId="{6B21E6C8-17F8-4EAE-B649-79473F121FA2}"/>
    <dgm:cxn modelId="{5CA0D8CC-471B-47E4-BFF6-67EA3D99775D}" srcId="{6B05D4AA-D31A-478D-A0FD-EC3CE9B61674}" destId="{FB118361-E34F-4A47-AA9F-3480F9051E81}" srcOrd="2" destOrd="0" parTransId="{3875A0FC-0D73-4AAC-90EB-01B34FE072B6}" sibTransId="{FBB4FBDD-8BF7-4B99-949A-703DDD934822}"/>
    <dgm:cxn modelId="{EC9828E2-934F-4C19-8FBB-A256A6827DC3}" srcId="{BE7942E1-06FF-40CB-8532-BB23CD254920}" destId="{88437CF9-53A0-448F-AF92-4A72583F53A4}" srcOrd="1" destOrd="0" parTransId="{5DACF802-6EC6-413C-BDE3-FA814D8C344F}" sibTransId="{D1B620AF-9F56-4963-B48E-C086A562EEC9}"/>
    <dgm:cxn modelId="{038A9D13-9A78-4FA9-B00E-CA6AF473E166}" srcId="{BE7942E1-06FF-40CB-8532-BB23CD254920}" destId="{2975F212-41D9-4B8C-959E-B7CF02A75243}" srcOrd="8" destOrd="0" parTransId="{5D4EB505-9746-4AA0-8B32-1ED8B5F32932}" sibTransId="{122BB673-BD29-42DC-B0B7-024EF9CBB5AA}"/>
    <dgm:cxn modelId="{E974048C-3EA0-405A-B907-9C213400138B}" type="presOf" srcId="{E196C1B2-EC4B-40DE-A0E9-7CA76FD8981D}" destId="{57173833-05B3-4883-ABAA-FDC97C9999E9}" srcOrd="0" destOrd="0" presId="urn:microsoft.com/office/officeart/2011/layout/TabList"/>
    <dgm:cxn modelId="{103A7C02-9A83-4230-9962-A7EBCFC1EFB1}" srcId="{1CE7E05F-6F5D-4D69-B9FC-812AF16431B5}" destId="{333DDC93-F732-4A69-B842-6F4213BEB59C}" srcOrd="5" destOrd="0" parTransId="{11AF2AB6-A595-4667-9202-861BE48DB74C}" sibTransId="{D7D90A71-C1AD-4C4B-AD9D-EFE7B9A8C923}"/>
    <dgm:cxn modelId="{7B414E0F-0AA4-4AFE-9ED2-C18A72758538}" type="presOf" srcId="{196D470B-B736-4869-9AA0-6CDA2CED9372}" destId="{D570A3E1-BDA2-4E9C-B746-8CC53235D7BE}" srcOrd="0" destOrd="6" presId="urn:microsoft.com/office/officeart/2011/layout/TabList"/>
    <dgm:cxn modelId="{C52B0234-D241-47DF-B9D6-0C7D7F2D110D}" type="presOf" srcId="{BE7942E1-06FF-40CB-8532-BB23CD254920}" destId="{36AE398B-4344-4613-A584-FAE993420FDC}" srcOrd="0" destOrd="0" presId="urn:microsoft.com/office/officeart/2011/layout/TabList"/>
    <dgm:cxn modelId="{2D54EC6A-E388-4CBF-8A12-1F2AAA3D7375}" type="presOf" srcId="{333DDC93-F732-4A69-B842-6F4213BEB59C}" destId="{374CF9E4-FCFF-4175-8388-C4A7E064CC5C}" srcOrd="0" destOrd="4" presId="urn:microsoft.com/office/officeart/2011/layout/TabList"/>
    <dgm:cxn modelId="{8987D624-02DE-4202-99C4-CB563AABD4C0}" type="presOf" srcId="{88437CF9-53A0-448F-AF92-4A72583F53A4}" destId="{D570A3E1-BDA2-4E9C-B746-8CC53235D7BE}" srcOrd="0" destOrd="0" presId="urn:microsoft.com/office/officeart/2011/layout/TabList"/>
    <dgm:cxn modelId="{CA24B7F4-9F9B-49C9-B501-A90CA52A62DC}" type="presOf" srcId="{5922281E-F642-4FA4-9448-C8C5E3486BB0}" destId="{374CF9E4-FCFF-4175-8388-C4A7E064CC5C}" srcOrd="0" destOrd="2" presId="urn:microsoft.com/office/officeart/2011/layout/TabList"/>
    <dgm:cxn modelId="{60ED0AED-28F8-4DB4-A3BF-AA57A99D56A3}" type="presOf" srcId="{AB697929-3A97-4EAB-8C5F-419C350B53FF}" destId="{2489A26E-CE12-4E00-A72E-1680746C8B23}" srcOrd="0" destOrd="0" presId="urn:microsoft.com/office/officeart/2011/layout/TabList"/>
    <dgm:cxn modelId="{4705FF9D-37E0-4DD4-A89D-8E1B688AD322}" srcId="{BE7942E1-06FF-40CB-8532-BB23CD254920}" destId="{196D470B-B736-4869-9AA0-6CDA2CED9372}" srcOrd="7" destOrd="0" parTransId="{ED87A798-628C-482B-98B1-85C15F08661F}" sibTransId="{4FE8AA6C-E713-4B2C-AD19-CC00DE9ED290}"/>
    <dgm:cxn modelId="{501B20D5-74EE-430B-9DFB-71510BD36A94}" type="presOf" srcId="{FB118361-E34F-4A47-AA9F-3480F9051E81}" destId="{CC2F13F4-BC0E-4B61-8B8C-3586E3804B3A}" srcOrd="0" destOrd="1" presId="urn:microsoft.com/office/officeart/2011/layout/TabList"/>
    <dgm:cxn modelId="{24663313-2B20-4CBF-9076-05396F5E4990}" srcId="{BE7942E1-06FF-40CB-8532-BB23CD254920}" destId="{8E0A06AE-C740-4E0D-B20B-52A7E792A055}" srcOrd="6" destOrd="0" parTransId="{BA8CAB36-4A20-4ABF-BDDF-0F11A5D01CB7}" sibTransId="{A78005A8-6B21-451D-AEE9-B47A2C2B1F4C}"/>
    <dgm:cxn modelId="{016C95E8-CFCC-42A8-A1E6-E7494CCD9627}" type="presOf" srcId="{012E7326-0319-4F02-9B39-FA9386E9830F}" destId="{D570A3E1-BDA2-4E9C-B746-8CC53235D7BE}" srcOrd="0" destOrd="4" presId="urn:microsoft.com/office/officeart/2011/layout/TabList"/>
    <dgm:cxn modelId="{4ACB4F91-F687-4A40-A4FA-0ADA9A34D539}" type="presOf" srcId="{83CAE20E-BD04-4AD7-809F-A034ADB39186}" destId="{374CF9E4-FCFF-4175-8388-C4A7E064CC5C}" srcOrd="0" destOrd="0" presId="urn:microsoft.com/office/officeart/2011/layout/TabList"/>
    <dgm:cxn modelId="{F372FB72-9A8E-4C1D-AEE1-F8CB8A222759}" type="presOf" srcId="{8494578E-CF5E-4E2D-AE62-F403C4E17001}" destId="{12BEE40A-2746-48BA-A4C0-11EE2CFA2094}" srcOrd="0" destOrd="0" presId="urn:microsoft.com/office/officeart/2011/layout/TabList"/>
    <dgm:cxn modelId="{D5A98FE3-E550-4696-9A79-60E8B383006D}" type="presOf" srcId="{7EC12925-67F4-49A0-8223-2DD531451015}" destId="{D570A3E1-BDA2-4E9C-B746-8CC53235D7BE}" srcOrd="0" destOrd="1" presId="urn:microsoft.com/office/officeart/2011/layout/TabList"/>
    <dgm:cxn modelId="{B89AE185-74AA-4D56-94F9-4666A1972ACB}" type="presOf" srcId="{8E0A06AE-C740-4E0D-B20B-52A7E792A055}" destId="{D570A3E1-BDA2-4E9C-B746-8CC53235D7BE}" srcOrd="0" destOrd="5" presId="urn:microsoft.com/office/officeart/2011/layout/TabList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DF4B5C41-BB4A-4DB4-8018-32C75EB2D05C}" type="presOf" srcId="{8F9DECCB-51E3-4E02-A503-1E9AA593EB39}" destId="{374CF9E4-FCFF-4175-8388-C4A7E064CC5C}" srcOrd="0" destOrd="1" presId="urn:microsoft.com/office/officeart/2011/layout/TabList"/>
    <dgm:cxn modelId="{D3E97895-635C-4808-BD18-6C105A3D54BF}" type="presOf" srcId="{10BDA21E-0A69-4AD9-B153-C4494A428E17}" destId="{374CF9E4-FCFF-4175-8388-C4A7E064CC5C}" srcOrd="0" destOrd="3" presId="urn:microsoft.com/office/officeart/2011/layout/TabList"/>
    <dgm:cxn modelId="{39E34591-88D5-4A7B-A48A-3B0DC1020F98}" srcId="{1CE7E05F-6F5D-4D69-B9FC-812AF16431B5}" destId="{83CAE20E-BD04-4AD7-809F-A034ADB39186}" srcOrd="1" destOrd="0" parTransId="{D1391987-0C63-453F-B947-1D540208CE82}" sibTransId="{969A42C2-39B3-4D2B-B092-BEFAB7538EDB}"/>
    <dgm:cxn modelId="{C41F82F4-E785-46CF-8FBC-940DD02C8E3B}" type="presParOf" srcId="{57173833-05B3-4883-ABAA-FDC97C9999E9}" destId="{F24BCAE0-E4B8-4518-88E8-D6380C69C710}" srcOrd="0" destOrd="0" presId="urn:microsoft.com/office/officeart/2011/layout/TabList"/>
    <dgm:cxn modelId="{6401E100-90DA-4A92-B9D7-14CEA799C5BA}" type="presParOf" srcId="{F24BCAE0-E4B8-4518-88E8-D6380C69C710}" destId="{12BEE40A-2746-48BA-A4C0-11EE2CFA2094}" srcOrd="0" destOrd="0" presId="urn:microsoft.com/office/officeart/2011/layout/TabList"/>
    <dgm:cxn modelId="{6749B4C6-30DC-4AC1-942D-FB6B510AE8BE}" type="presParOf" srcId="{F24BCAE0-E4B8-4518-88E8-D6380C69C710}" destId="{F9D23A73-86BE-476E-B0DB-0F07CBC90772}" srcOrd="1" destOrd="0" presId="urn:microsoft.com/office/officeart/2011/layout/TabList"/>
    <dgm:cxn modelId="{7169DD40-605C-4D2B-9326-A477CCD1C8F2}" type="presParOf" srcId="{F24BCAE0-E4B8-4518-88E8-D6380C69C710}" destId="{3E34C5E7-0E2F-4992-87A6-3D1E22F6AB6A}" srcOrd="2" destOrd="0" presId="urn:microsoft.com/office/officeart/2011/layout/TabList"/>
    <dgm:cxn modelId="{5CE73489-CF2D-4B66-B8F9-D326E0012FF7}" type="presParOf" srcId="{57173833-05B3-4883-ABAA-FDC97C9999E9}" destId="{CC2F13F4-BC0E-4B61-8B8C-3586E3804B3A}" srcOrd="1" destOrd="0" presId="urn:microsoft.com/office/officeart/2011/layout/TabList"/>
    <dgm:cxn modelId="{7BEC6758-7240-4A12-BDE2-62462ED67197}" type="presParOf" srcId="{57173833-05B3-4883-ABAA-FDC97C9999E9}" destId="{01EC8B8C-B9D9-4CB3-AAEC-E6D629022A4F}" srcOrd="2" destOrd="0" presId="urn:microsoft.com/office/officeart/2011/layout/TabList"/>
    <dgm:cxn modelId="{5C304737-79E4-4676-8BD5-394B42E8BDD6}" type="presParOf" srcId="{57173833-05B3-4883-ABAA-FDC97C9999E9}" destId="{6ACAE1A4-E214-4112-9EA6-ACD587F5F014}" srcOrd="3" destOrd="0" presId="urn:microsoft.com/office/officeart/2011/layout/TabList"/>
    <dgm:cxn modelId="{32471648-2EBD-4C46-AC6A-34C0E5D553F0}" type="presParOf" srcId="{6ACAE1A4-E214-4112-9EA6-ACD587F5F014}" destId="{0E2DF4E3-20B3-419F-A7F9-59FB7B977540}" srcOrd="0" destOrd="0" presId="urn:microsoft.com/office/officeart/2011/layout/TabList"/>
    <dgm:cxn modelId="{97EEFA8E-1976-4C66-996B-FAB771B72636}" type="presParOf" srcId="{6ACAE1A4-E214-4112-9EA6-ACD587F5F014}" destId="{36AE398B-4344-4613-A584-FAE993420FDC}" srcOrd="1" destOrd="0" presId="urn:microsoft.com/office/officeart/2011/layout/TabList"/>
    <dgm:cxn modelId="{DDE73428-3C0C-4B1F-B770-FB5A74ECD60B}" type="presParOf" srcId="{6ACAE1A4-E214-4112-9EA6-ACD587F5F014}" destId="{4A9F56CB-BA63-4162-8F1B-FC0BAE930743}" srcOrd="2" destOrd="0" presId="urn:microsoft.com/office/officeart/2011/layout/TabList"/>
    <dgm:cxn modelId="{DC0B6609-740B-47F1-930C-519150F20BA7}" type="presParOf" srcId="{57173833-05B3-4883-ABAA-FDC97C9999E9}" destId="{D570A3E1-BDA2-4E9C-B746-8CC53235D7BE}" srcOrd="4" destOrd="0" presId="urn:microsoft.com/office/officeart/2011/layout/TabList"/>
    <dgm:cxn modelId="{522F0C6B-A24C-4321-81D1-12C0A95C4620}" type="presParOf" srcId="{57173833-05B3-4883-ABAA-FDC97C9999E9}" destId="{66C59477-315F-4350-9D6C-7211A3314B47}" srcOrd="5" destOrd="0" presId="urn:microsoft.com/office/officeart/2011/layout/TabList"/>
    <dgm:cxn modelId="{BF30FA56-8FDF-43A9-9ADB-26F59EE2F990}" type="presParOf" srcId="{57173833-05B3-4883-ABAA-FDC97C9999E9}" destId="{73C7E60C-79CA-4587-9749-B5DA84CCC218}" srcOrd="6" destOrd="0" presId="urn:microsoft.com/office/officeart/2011/layout/TabList"/>
    <dgm:cxn modelId="{A660358B-08AD-42F7-BFE1-CC2EAB3250CB}" type="presParOf" srcId="{73C7E60C-79CA-4587-9749-B5DA84CCC218}" destId="{2489A26E-CE12-4E00-A72E-1680746C8B23}" srcOrd="0" destOrd="0" presId="urn:microsoft.com/office/officeart/2011/layout/TabList"/>
    <dgm:cxn modelId="{FB0D51C2-4C5A-46F1-9B72-566F11398B64}" type="presParOf" srcId="{73C7E60C-79CA-4587-9749-B5DA84CCC218}" destId="{30F6C744-367C-43D1-963B-74932F0FCA67}" srcOrd="1" destOrd="0" presId="urn:microsoft.com/office/officeart/2011/layout/TabList"/>
    <dgm:cxn modelId="{F4DE8093-F7D0-48B9-8BA5-7D810633023A}" type="presParOf" srcId="{73C7E60C-79CA-4587-9749-B5DA84CCC218}" destId="{C948081B-2E27-481B-B368-5DCD1EABBFB1}" srcOrd="2" destOrd="0" presId="urn:microsoft.com/office/officeart/2011/layout/TabList"/>
    <dgm:cxn modelId="{622712BB-BEBE-471E-B216-2B883EE6EB34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Министерство социальной политики</a:t>
          </a:r>
        </a:p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Фонд поддержки предпринимательства (ФПП)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5F1F85EA-231D-4254-A0CC-6F24F0CC96B0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Легализация «теневого» бизнеса;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2BFD0716-BC5A-4C9E-829C-D3180D149369}" type="parTrans" cxnId="{2FFDDC7C-68DC-45FA-AE6A-E152DE160BC4}">
      <dgm:prSet/>
      <dgm:spPr/>
      <dgm:t>
        <a:bodyPr/>
        <a:lstStyle/>
        <a:p>
          <a:endParaRPr lang="ru-RU"/>
        </a:p>
      </dgm:t>
    </dgm:pt>
    <dgm:pt modelId="{7CE67377-A6F9-4909-B8F7-A46D80FC910E}" type="sibTrans" cxnId="{2FFDDC7C-68DC-45FA-AE6A-E152DE160BC4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FD7374CD-919D-401D-A5B8-4F90FB7781AB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представителем целевой категории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BA91550D-F045-44AC-AB1B-C00D1DDB54B6}" type="parTrans" cxnId="{CEA5F027-0D65-4352-9DA8-4B00C1B5661C}">
      <dgm:prSet/>
      <dgm:spPr/>
      <dgm:t>
        <a:bodyPr/>
        <a:lstStyle/>
        <a:p>
          <a:endParaRPr lang="ru-RU"/>
        </a:p>
      </dgm:t>
    </dgm:pt>
    <dgm:pt modelId="{547D862A-1880-4863-BAA1-71E3A85E5CB3}" type="sibTrans" cxnId="{CEA5F027-0D65-4352-9DA8-4B00C1B5661C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Информирование в СМИ.</a:t>
          </a:r>
        </a:p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Распространение </a:t>
          </a:r>
          <a:r>
            <a:rPr lang="ru-RU" sz="1600" b="1" dirty="0" err="1" smtClean="0">
              <a:latin typeface="Calibri" pitchFamily="34" charset="0"/>
              <a:cs typeface="Calibri" pitchFamily="34" charset="0"/>
            </a:rPr>
            <a:t>промоматериала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Билборды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на оживленных магистралях города и области;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9BA4825B-15C6-496D-B71A-E9C1E59176BC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Прокрутка промороликов на ТВ, ЖК-панелях в местах массовой проходимости граждан (МФЦ, поликлиники, аэропорт, администрации МО); 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AE62B59C-24D5-4957-A18B-0DE9490118FC}" type="parTrans" cxnId="{C5C9BEF3-0076-42EA-80E2-BB00B08B743D}">
      <dgm:prSet/>
      <dgm:spPr/>
      <dgm:t>
        <a:bodyPr/>
        <a:lstStyle/>
        <a:p>
          <a:endParaRPr lang="ru-RU"/>
        </a:p>
      </dgm:t>
    </dgm:pt>
    <dgm:pt modelId="{3C914338-B582-43F4-8C5B-EE4D8AA0BF00}" type="sibTrans" cxnId="{C5C9BEF3-0076-42EA-80E2-BB00B08B743D}">
      <dgm:prSet/>
      <dgm:spPr/>
      <dgm:t>
        <a:bodyPr/>
        <a:lstStyle/>
        <a:p>
          <a:endParaRPr lang="ru-RU"/>
        </a:p>
      </dgm:t>
    </dgm:pt>
    <dgm:pt modelId="{D5B501CE-26E2-40A9-8E8C-BC8BFF1F6F80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Размещение пресс-релизов на сайте Правительства КО, сайтах ОИВ и ОМСУ.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0DC7FE50-9406-46CF-B7ED-47F84A90BB29}" type="parTrans" cxnId="{86B999F8-B5F5-4305-BB3F-3415ACCC4656}">
      <dgm:prSet/>
      <dgm:spPr/>
      <dgm:t>
        <a:bodyPr/>
        <a:lstStyle/>
        <a:p>
          <a:endParaRPr lang="ru-RU"/>
        </a:p>
      </dgm:t>
    </dgm:pt>
    <dgm:pt modelId="{5BF92CE1-4B3D-41E7-A5F6-22546DCA7707}" type="sibTrans" cxnId="{86B999F8-B5F5-4305-BB3F-3415ACCC4656}">
      <dgm:prSet/>
      <dgm:spPr/>
      <dgm:t>
        <a:bodyPr/>
        <a:lstStyle/>
        <a:p>
          <a:endParaRPr lang="ru-RU"/>
        </a:p>
      </dgm:t>
    </dgm:pt>
    <dgm:pt modelId="{3DBB21FF-B051-4180-8AAF-699A5BD0D025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Возможность работать по договору гражданско-правового характера (ГПХ);</a:t>
          </a:r>
        </a:p>
      </dgm:t>
    </dgm:pt>
    <dgm:pt modelId="{489EF105-0B38-43E2-8E6F-95160FB0D2D3}" type="parTrans" cxnId="{BB7F6AED-2DCA-406D-B664-015DF0300EB4}">
      <dgm:prSet/>
      <dgm:spPr/>
      <dgm:t>
        <a:bodyPr/>
        <a:lstStyle/>
        <a:p>
          <a:endParaRPr lang="ru-RU"/>
        </a:p>
      </dgm:t>
    </dgm:pt>
    <dgm:pt modelId="{BFE7A400-544F-498B-8163-865AE28A7751}" type="sibTrans" cxnId="{BB7F6AED-2DCA-406D-B664-015DF0300EB4}">
      <dgm:prSet/>
      <dgm:spPr/>
      <dgm:t>
        <a:bodyPr/>
        <a:lstStyle/>
        <a:p>
          <a:endParaRPr lang="ru-RU"/>
        </a:p>
      </dgm:t>
    </dgm:pt>
    <dgm:pt modelId="{7CB332F9-7200-4465-B2DC-BDAFBBAEF1F3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Отсутствует риск получения штрафа за незаконную предпринимательскую деятельность;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A7B19FDC-9E83-4C0F-BCA5-AB432A88B969}" type="parTrans" cxnId="{7608F15C-1087-40E5-8BF2-F5ABEBA9607F}">
      <dgm:prSet/>
      <dgm:spPr/>
      <dgm:t>
        <a:bodyPr/>
        <a:lstStyle/>
        <a:p>
          <a:endParaRPr lang="ru-RU"/>
        </a:p>
      </dgm:t>
    </dgm:pt>
    <dgm:pt modelId="{4EAA553D-57B8-44DA-B231-F772E1161AD0}" type="sibTrans" cxnId="{7608F15C-1087-40E5-8BF2-F5ABEBA9607F}">
      <dgm:prSet/>
      <dgm:spPr/>
      <dgm:t>
        <a:bodyPr/>
        <a:lstStyle/>
        <a:p>
          <a:endParaRPr lang="ru-RU"/>
        </a:p>
      </dgm:t>
    </dgm:pt>
    <dgm:pt modelId="{04F89F6E-3C6D-47B4-9D74-FAD3335DE3DB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Увеличение налоговых поступлений в бюджет Калининградской области;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EC05AAFE-266E-4C90-A61A-F11023CE6DC9}" type="parTrans" cxnId="{B91E2497-6ABD-4DC2-BC04-8A857C06781B}">
      <dgm:prSet/>
      <dgm:spPr/>
      <dgm:t>
        <a:bodyPr/>
        <a:lstStyle/>
        <a:p>
          <a:endParaRPr lang="ru-RU"/>
        </a:p>
      </dgm:t>
    </dgm:pt>
    <dgm:pt modelId="{C1CD92F2-2AAF-4172-A520-513C845723DF}" type="sibTrans" cxnId="{B91E2497-6ABD-4DC2-BC04-8A857C06781B}">
      <dgm:prSet/>
      <dgm:spPr/>
      <dgm:t>
        <a:bodyPr/>
        <a:lstStyle/>
        <a:p>
          <a:endParaRPr lang="ru-RU"/>
        </a:p>
      </dgm:t>
    </dgm:pt>
    <dgm:pt modelId="{4045FF89-EDB0-419D-B62E-BE343D961664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Расширение клиентской базы за счет юридических лиц и индивидуальных предпринимателей;</a:t>
          </a:r>
        </a:p>
      </dgm:t>
    </dgm:pt>
    <dgm:pt modelId="{26A1CDCD-832E-46B6-8A81-DDE0E0AF4ED5}" type="parTrans" cxnId="{2DA9DD3C-81C3-4F37-9332-5F8708E2341B}">
      <dgm:prSet/>
      <dgm:spPr/>
      <dgm:t>
        <a:bodyPr/>
        <a:lstStyle/>
        <a:p>
          <a:endParaRPr lang="ru-RU"/>
        </a:p>
      </dgm:t>
    </dgm:pt>
    <dgm:pt modelId="{64E441D3-2672-46CC-B555-68BD067B07B5}" type="sibTrans" cxnId="{2DA9DD3C-81C3-4F37-9332-5F8708E2341B}">
      <dgm:prSet/>
      <dgm:spPr/>
      <dgm:t>
        <a:bodyPr/>
        <a:lstStyle/>
        <a:p>
          <a:endParaRPr lang="ru-RU"/>
        </a:p>
      </dgm:t>
    </dgm:pt>
    <dgm:pt modelId="{19069360-5145-42F1-9495-D345D1DA9A3F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Возможность вести предпринимательскую деятельность без страховых взносов и сдачи отчетности в ФНС.</a:t>
          </a:r>
          <a:r>
            <a:rPr lang="ru-RU" sz="1300" dirty="0" smtClean="0"/>
            <a:t> </a:t>
          </a:r>
        </a:p>
      </dgm:t>
    </dgm:pt>
    <dgm:pt modelId="{A0F8329F-1B11-4A7F-9C50-1689996F43A7}" type="parTrans" cxnId="{DFA538C5-04B3-4B84-835B-A6FACE388D1E}">
      <dgm:prSet/>
      <dgm:spPr/>
      <dgm:t>
        <a:bodyPr/>
        <a:lstStyle/>
        <a:p>
          <a:endParaRPr lang="ru-RU"/>
        </a:p>
      </dgm:t>
    </dgm:pt>
    <dgm:pt modelId="{2836C96B-FA2C-418A-B8FE-E028B1E39945}" type="sibTrans" cxnId="{DFA538C5-04B3-4B84-835B-A6FACE388D1E}">
      <dgm:prSet/>
      <dgm:spPr/>
      <dgm:t>
        <a:bodyPr/>
        <a:lstStyle/>
        <a:p>
          <a:endParaRPr lang="ru-RU"/>
        </a:p>
      </dgm:t>
    </dgm:pt>
    <dgm:pt modelId="{5671210B-22F0-402A-8365-88ADAF6115BE}">
      <dgm:prSet custT="1"/>
      <dgm:spPr/>
      <dgm:t>
        <a:bodyPr/>
        <a:lstStyle/>
        <a:p>
          <a:r>
            <a:rPr lang="ru-RU" sz="1300" dirty="0" smtClean="0"/>
            <a:t>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Возможность получать доход от подработок и временных заработков;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E1ED854B-F8E0-4950-9C33-0F01DB879215}" type="parTrans" cxnId="{7C3AC710-C277-471D-BA22-8812E930FEA3}">
      <dgm:prSet/>
      <dgm:spPr/>
      <dgm:t>
        <a:bodyPr/>
        <a:lstStyle/>
        <a:p>
          <a:endParaRPr lang="ru-RU"/>
        </a:p>
      </dgm:t>
    </dgm:pt>
    <dgm:pt modelId="{E08EE026-3D23-4FBE-A6E3-CA1519C6B16C}" type="sibTrans" cxnId="{7C3AC710-C277-471D-BA22-8812E930FEA3}">
      <dgm:prSet/>
      <dgm:spPr/>
      <dgm:t>
        <a:bodyPr/>
        <a:lstStyle/>
        <a:p>
          <a:endParaRPr lang="ru-RU"/>
        </a:p>
      </dgm:t>
    </dgm:pt>
    <dgm:pt modelId="{DF5AC3B1-A71C-468F-942D-61446B9D239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Снижение уровня скрытой безработицы;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BB23DA4F-10DD-4B29-83C0-C8C519B95A58}" type="parTrans" cxnId="{9DEF24BA-4E10-4215-886D-0F961B95CC52}">
      <dgm:prSet/>
      <dgm:spPr/>
      <dgm:t>
        <a:bodyPr/>
        <a:lstStyle/>
        <a:p>
          <a:endParaRPr lang="ru-RU"/>
        </a:p>
      </dgm:t>
    </dgm:pt>
    <dgm:pt modelId="{97950460-616F-4922-B963-AD6B48D95AB5}" type="sibTrans" cxnId="{9DEF24BA-4E10-4215-886D-0F961B95CC52}">
      <dgm:prSet/>
      <dgm:spPr/>
      <dgm:t>
        <a:bodyPr/>
        <a:lstStyle/>
        <a:p>
          <a:endParaRPr lang="ru-RU"/>
        </a:p>
      </dgm:t>
    </dgm:pt>
    <dgm:pt modelId="{2D9B821D-CAA3-42C9-AB5B-C92AE273A962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Размещение информационных плакатов в местах массовой проходимости граждан (МФЦ, поликлиники, администрации МО);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86394595-21AE-44C3-9CDC-FCEEEF4A4166}" type="parTrans" cxnId="{348C2283-DC00-4996-AF51-30D7D908E38F}">
      <dgm:prSet/>
      <dgm:spPr/>
      <dgm:t>
        <a:bodyPr/>
        <a:lstStyle/>
        <a:p>
          <a:endParaRPr lang="ru-RU"/>
        </a:p>
      </dgm:t>
    </dgm:pt>
    <dgm:pt modelId="{D884277B-C396-4F80-9CB9-0D5CAB270DB8}" type="sibTrans" cxnId="{348C2283-DC00-4996-AF51-30D7D908E38F}">
      <dgm:prSet/>
      <dgm:spPr/>
      <dgm:t>
        <a:bodyPr/>
        <a:lstStyle/>
        <a:p>
          <a:endParaRPr lang="ru-RU"/>
        </a:p>
      </dgm:t>
    </dgm:pt>
    <dgm:pt modelId="{E43ED264-9064-4A6D-8CCC-9C1BF3B86A9C}">
      <dgm:prSet phldrT="[Текст]" custT="1"/>
      <dgm:spPr/>
      <dgm:t>
        <a:bodyPr/>
        <a:lstStyle/>
        <a:p>
          <a:r>
            <a:rPr lang="en-US" sz="120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Листовки, памятки и буклеты для распространения в местах массовой проходимости граждан (МФЦ, поликлиники, администрации МО);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9B0EBFD-BCB3-4FE1-8C0C-19C9FAF3952C}" type="parTrans" cxnId="{3FE9653C-CE35-42D7-BEAE-6549BDB5359D}">
      <dgm:prSet/>
      <dgm:spPr/>
      <dgm:t>
        <a:bodyPr/>
        <a:lstStyle/>
        <a:p>
          <a:endParaRPr lang="ru-RU"/>
        </a:p>
      </dgm:t>
    </dgm:pt>
    <dgm:pt modelId="{6FD3795C-35F2-4152-B743-00EB748B7742}" type="sibTrans" cxnId="{3FE9653C-CE35-42D7-BEAE-6549BDB5359D}">
      <dgm:prSet/>
      <dgm:spPr/>
      <dgm:t>
        <a:bodyPr/>
        <a:lstStyle/>
        <a:p>
          <a:endParaRPr lang="ru-RU"/>
        </a:p>
      </dgm:t>
    </dgm:pt>
    <dgm:pt modelId="{9E73D23E-88B1-4F92-AEBC-C91061A0FDB6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Региональные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инфопорталы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с разъясняющими статьями, историями и лучшими практиками в сфере самозанятости;</a:t>
          </a:r>
        </a:p>
      </dgm:t>
    </dgm:pt>
    <dgm:pt modelId="{E5029B7E-7A3A-4C3B-BE78-233AAF0D5BB0}" type="parTrans" cxnId="{00BF13C7-C045-42AC-B510-F0C69C06086B}">
      <dgm:prSet/>
      <dgm:spPr/>
      <dgm:t>
        <a:bodyPr/>
        <a:lstStyle/>
        <a:p>
          <a:endParaRPr lang="ru-RU"/>
        </a:p>
      </dgm:t>
    </dgm:pt>
    <dgm:pt modelId="{37E6CD92-3DB9-41F9-AE3F-67F260DBBB87}" type="sibTrans" cxnId="{00BF13C7-C045-42AC-B510-F0C69C06086B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</dgm:pt>
    <dgm:pt modelId="{12BEE40A-2746-48BA-A4C0-11EE2CFA2094}" type="pres">
      <dgm:prSet presAssocID="{6B05D4AA-D31A-478D-A0FD-EC3CE9B6167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</dgm:pt>
    <dgm:pt modelId="{CC2F13F4-BC0E-4B61-8B8C-3586E3804B3A}" type="pres">
      <dgm:prSet presAssocID="{6B05D4AA-D31A-478D-A0FD-EC3CE9B6167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</dgm:pt>
    <dgm:pt modelId="{6ACAE1A4-E214-4112-9EA6-ACD587F5F014}" type="pres">
      <dgm:prSet presAssocID="{BE7942E1-06FF-40CB-8532-BB23CD254920}" presName="composite" presStyleCnt="0"/>
      <dgm:spPr/>
    </dgm:pt>
    <dgm:pt modelId="{0E2DF4E3-20B3-419F-A7F9-59FB7B977540}" type="pres">
      <dgm:prSet presAssocID="{BE7942E1-06FF-40CB-8532-BB23CD254920}" presName="FirstChild" presStyleLbl="revTx" presStyleIdx="2" presStyleCnt="6" custLinFactNeighborX="136" custLinFactNeighborY="-69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 custLinFactNeighborX="-168" custLinFactNeighborY="-4665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 custLinFactY="-400000" custLinFactNeighborX="-1204" custLinFactNeighborY="-410017"/>
      <dgm:spPr/>
    </dgm:pt>
    <dgm:pt modelId="{D570A3E1-BDA2-4E9C-B746-8CC53235D7BE}" type="pres">
      <dgm:prSet presAssocID="{BE7942E1-06FF-40CB-8532-BB23CD254920}" presName="Child" presStyleLbl="revTx" presStyleIdx="3" presStyleCnt="6" custLinFactY="-2025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</dgm:pt>
    <dgm:pt modelId="{73C7E60C-79CA-4587-9749-B5DA84CCC218}" type="pres">
      <dgm:prSet presAssocID="{1CE7E05F-6F5D-4D69-B9FC-812AF16431B5}" presName="composite" presStyleCnt="0"/>
      <dgm:spPr/>
    </dgm:pt>
    <dgm:pt modelId="{2489A26E-CE12-4E00-A72E-1680746C8B23}" type="pres">
      <dgm:prSet presAssocID="{1CE7E05F-6F5D-4D69-B9FC-812AF16431B5}" presName="FirstChild" presStyleLbl="revTx" presStyleIdx="4" presStyleCnt="6" custLinFactNeighborX="165" custLinFactNeighborY="-59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 custLinFactNeighborX="291" custLinFactNeighborY="-594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 custLinFactY="-500000" custLinFactNeighborY="-538381"/>
      <dgm:spPr/>
    </dgm:pt>
    <dgm:pt modelId="{374CF9E4-FCFF-4175-8388-C4A7E064CC5C}" type="pres">
      <dgm:prSet presAssocID="{1CE7E05F-6F5D-4D69-B9FC-812AF16431B5}" presName="Child" presStyleLbl="revTx" presStyleIdx="5" presStyleCnt="6" custLinFactNeighborY="-47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DDC7C-68DC-45FA-AE6A-E152DE160BC4}" srcId="{6B05D4AA-D31A-478D-A0FD-EC3CE9B61674}" destId="{5F1F85EA-231D-4254-A0CC-6F24F0CC96B0}" srcOrd="1" destOrd="0" parTransId="{2BFD0716-BC5A-4C9E-829C-D3180D149369}" sibTransId="{7CE67377-A6F9-4909-B8F7-A46D80FC910E}"/>
    <dgm:cxn modelId="{CEA5F027-0D65-4352-9DA8-4B00C1B5661C}" srcId="{BE7942E1-06FF-40CB-8532-BB23CD254920}" destId="{FD7374CD-919D-401D-A5B8-4F90FB7781AB}" srcOrd="0" destOrd="0" parTransId="{BA91550D-F045-44AC-AB1B-C00D1DDB54B6}" sibTransId="{547D862A-1880-4863-BAA1-71E3A85E5CB3}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11E2B47D-D042-495D-AABB-51E9942FD560}" type="presOf" srcId="{FD7374CD-919D-401D-A5B8-4F90FB7781AB}" destId="{0E2DF4E3-20B3-419F-A7F9-59FB7B977540}" srcOrd="0" destOrd="0" presId="urn:microsoft.com/office/officeart/2011/layout/TabList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B91E2497-6ABD-4DC2-BC04-8A857C06781B}" srcId="{6B05D4AA-D31A-478D-A0FD-EC3CE9B61674}" destId="{04F89F6E-3C6D-47B4-9D74-FAD3335DE3DB}" srcOrd="3" destOrd="0" parTransId="{EC05AAFE-266E-4C90-A61A-F11023CE6DC9}" sibTransId="{C1CD92F2-2AAF-4172-A520-513C845723DF}"/>
    <dgm:cxn modelId="{3FE9653C-CE35-42D7-BEAE-6549BDB5359D}" srcId="{1CE7E05F-6F5D-4D69-B9FC-812AF16431B5}" destId="{E43ED264-9064-4A6D-8CCC-9C1BF3B86A9C}" srcOrd="3" destOrd="0" parTransId="{59B0EBFD-BCB3-4FE1-8C0C-19C9FAF3952C}" sibTransId="{6FD3795C-35F2-4152-B743-00EB748B7742}"/>
    <dgm:cxn modelId="{2E3AE457-2D4E-4C73-83F3-FE08B37C328B}" type="presOf" srcId="{DF5AC3B1-A71C-468F-942D-61446B9D2399}" destId="{CC2F13F4-BC0E-4B61-8B8C-3586E3804B3A}" srcOrd="0" destOrd="1" presId="urn:microsoft.com/office/officeart/2011/layout/TabList"/>
    <dgm:cxn modelId="{F78A94DD-FD23-48E9-B74E-FAE0A97C2380}" type="presOf" srcId="{5F1F85EA-231D-4254-A0CC-6F24F0CC96B0}" destId="{CC2F13F4-BC0E-4B61-8B8C-3586E3804B3A}" srcOrd="0" destOrd="0" presId="urn:microsoft.com/office/officeart/2011/layout/TabList"/>
    <dgm:cxn modelId="{00BF13C7-C045-42AC-B510-F0C69C06086B}" srcId="{1CE7E05F-6F5D-4D69-B9FC-812AF16431B5}" destId="{9E73D23E-88B1-4F92-AEBC-C91061A0FDB6}" srcOrd="4" destOrd="0" parTransId="{E5029B7E-7A3A-4C3B-BE78-233AAF0D5BB0}" sibTransId="{37E6CD92-3DB9-41F9-AE3F-67F260DBBB87}"/>
    <dgm:cxn modelId="{A6C62D9B-2CA3-4323-9CF7-45F86CF23414}" type="presOf" srcId="{2D9B821D-CAA3-42C9-AB5B-C92AE273A962}" destId="{374CF9E4-FCFF-4175-8388-C4A7E064CC5C}" srcOrd="0" destOrd="1" presId="urn:microsoft.com/office/officeart/2011/layout/TabList"/>
    <dgm:cxn modelId="{E8A3A507-7A99-4EDE-88EA-1F58EFD6E2F0}" type="presOf" srcId="{04F89F6E-3C6D-47B4-9D74-FAD3335DE3DB}" destId="{CC2F13F4-BC0E-4B61-8B8C-3586E3804B3A}" srcOrd="0" destOrd="2" presId="urn:microsoft.com/office/officeart/2011/layout/TabList"/>
    <dgm:cxn modelId="{86B999F8-B5F5-4305-BB3F-3415ACCC4656}" srcId="{1CE7E05F-6F5D-4D69-B9FC-812AF16431B5}" destId="{D5B501CE-26E2-40A9-8E8C-BC8BFF1F6F80}" srcOrd="6" destOrd="0" parTransId="{0DC7FE50-9406-46CF-B7ED-47F84A90BB29}" sibTransId="{5BF92CE1-4B3D-41E7-A5F6-22546DCA7707}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7C3AC710-C277-471D-BA22-8812E930FEA3}" srcId="{BE7942E1-06FF-40CB-8532-BB23CD254920}" destId="{5671210B-22F0-402A-8365-88ADAF6115BE}" srcOrd="1" destOrd="0" parTransId="{E1ED854B-F8E0-4950-9C33-0F01DB879215}" sibTransId="{E08EE026-3D23-4FBE-A6E3-CA1519C6B16C}"/>
    <dgm:cxn modelId="{F4977352-C142-47DC-8EC6-6FF8435BDF7F}" type="presOf" srcId="{8494578E-CF5E-4E2D-AE62-F403C4E17001}" destId="{12BEE40A-2746-48BA-A4C0-11EE2CFA2094}" srcOrd="0" destOrd="0" presId="urn:microsoft.com/office/officeart/2011/layout/TabList"/>
    <dgm:cxn modelId="{F77A2EC1-ED12-40D8-A389-45FF26E38BD0}" type="presOf" srcId="{D5B501CE-26E2-40A9-8E8C-BC8BFF1F6F80}" destId="{374CF9E4-FCFF-4175-8388-C4A7E064CC5C}" srcOrd="0" destOrd="5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2DA9DD3C-81C3-4F37-9332-5F8708E2341B}" srcId="{BE7942E1-06FF-40CB-8532-BB23CD254920}" destId="{4045FF89-EDB0-419D-B62E-BE343D961664}" srcOrd="4" destOrd="0" parTransId="{26A1CDCD-832E-46B6-8A81-DDE0E0AF4ED5}" sibTransId="{64E441D3-2672-46CC-B555-68BD067B07B5}"/>
    <dgm:cxn modelId="{81E6E583-A423-413F-B54C-25F5E5D83B30}" type="presOf" srcId="{5671210B-22F0-402A-8365-88ADAF6115BE}" destId="{D570A3E1-BDA2-4E9C-B746-8CC53235D7BE}" srcOrd="0" destOrd="0" presId="urn:microsoft.com/office/officeart/2011/layout/TabList"/>
    <dgm:cxn modelId="{2DB70CCC-5185-4385-A7C2-08DC4B369DBA}" type="presOf" srcId="{1CE7E05F-6F5D-4D69-B9FC-812AF16431B5}" destId="{30F6C744-367C-43D1-963B-74932F0FCA67}" srcOrd="0" destOrd="0" presId="urn:microsoft.com/office/officeart/2011/layout/TabList"/>
    <dgm:cxn modelId="{BB7F6AED-2DCA-406D-B664-015DF0300EB4}" srcId="{BE7942E1-06FF-40CB-8532-BB23CD254920}" destId="{3DBB21FF-B051-4180-8AAF-699A5BD0D025}" srcOrd="3" destOrd="0" parTransId="{489EF105-0B38-43E2-8E6F-95160FB0D2D3}" sibTransId="{BFE7A400-544F-498B-8163-865AE28A7751}"/>
    <dgm:cxn modelId="{62CB58C4-F006-42B9-830A-8A3EF4AC2306}" type="presOf" srcId="{AB697929-3A97-4EAB-8C5F-419C350B53FF}" destId="{2489A26E-CE12-4E00-A72E-1680746C8B23}" srcOrd="0" destOrd="0" presId="urn:microsoft.com/office/officeart/2011/layout/TabList"/>
    <dgm:cxn modelId="{26492A53-125C-4AFD-AADB-F4E85E2B8A68}" type="presOf" srcId="{6B05D4AA-D31A-478D-A0FD-EC3CE9B61674}" destId="{F9D23A73-86BE-476E-B0DB-0F07CBC90772}" srcOrd="0" destOrd="0" presId="urn:microsoft.com/office/officeart/2011/layout/TabList"/>
    <dgm:cxn modelId="{E5DBD8BA-6017-41D7-BF59-E7A2C590584D}" type="presOf" srcId="{4045FF89-EDB0-419D-B62E-BE343D961664}" destId="{D570A3E1-BDA2-4E9C-B746-8CC53235D7BE}" srcOrd="0" destOrd="3" presId="urn:microsoft.com/office/officeart/2011/layout/TabList"/>
    <dgm:cxn modelId="{7B51B24B-B81A-4A83-9759-92E427A214A3}" type="presOf" srcId="{E43ED264-9064-4A6D-8CCC-9C1BF3B86A9C}" destId="{374CF9E4-FCFF-4175-8388-C4A7E064CC5C}" srcOrd="0" destOrd="2" presId="urn:microsoft.com/office/officeart/2011/layout/TabList"/>
    <dgm:cxn modelId="{DBF648CC-614A-4E95-A8B0-77F3F81F34B4}" type="presOf" srcId="{3DBB21FF-B051-4180-8AAF-699A5BD0D025}" destId="{D570A3E1-BDA2-4E9C-B746-8CC53235D7BE}" srcOrd="0" destOrd="2" presId="urn:microsoft.com/office/officeart/2011/layout/TabList"/>
    <dgm:cxn modelId="{9DEF24BA-4E10-4215-886D-0F961B95CC52}" srcId="{6B05D4AA-D31A-478D-A0FD-EC3CE9B61674}" destId="{DF5AC3B1-A71C-468F-942D-61446B9D2399}" srcOrd="2" destOrd="0" parTransId="{BB23DA4F-10DD-4B29-83C0-C8C519B95A58}" sibTransId="{97950460-616F-4922-B963-AD6B48D95AB5}"/>
    <dgm:cxn modelId="{3F2F5C2D-8B21-4590-9FDC-1FCE8796D45D}" type="presOf" srcId="{19069360-5145-42F1-9495-D345D1DA9A3F}" destId="{D570A3E1-BDA2-4E9C-B746-8CC53235D7BE}" srcOrd="0" destOrd="4" presId="urn:microsoft.com/office/officeart/2011/layout/TabList"/>
    <dgm:cxn modelId="{9A73E6CC-F0C3-4C71-9CBB-7D3A948122E3}" type="presOf" srcId="{E196C1B2-EC4B-40DE-A0E9-7CA76FD8981D}" destId="{57173833-05B3-4883-ABAA-FDC97C9999E9}" srcOrd="0" destOrd="0" presId="urn:microsoft.com/office/officeart/2011/layout/TabList"/>
    <dgm:cxn modelId="{DFA538C5-04B3-4B84-835B-A6FACE388D1E}" srcId="{BE7942E1-06FF-40CB-8532-BB23CD254920}" destId="{19069360-5145-42F1-9495-D345D1DA9A3F}" srcOrd="5" destOrd="0" parTransId="{A0F8329F-1B11-4A7F-9C50-1689996F43A7}" sibTransId="{2836C96B-FA2C-418A-B8FE-E028B1E39945}"/>
    <dgm:cxn modelId="{348C2283-DC00-4996-AF51-30D7D908E38F}" srcId="{1CE7E05F-6F5D-4D69-B9FC-812AF16431B5}" destId="{2D9B821D-CAA3-42C9-AB5B-C92AE273A962}" srcOrd="2" destOrd="0" parTransId="{86394595-21AE-44C3-9CDC-FCEEEF4A4166}" sibTransId="{D884277B-C396-4F80-9CB9-0D5CAB270DB8}"/>
    <dgm:cxn modelId="{C34C7D2E-450F-493B-B86A-7E76001CD68B}" type="presOf" srcId="{BE7942E1-06FF-40CB-8532-BB23CD254920}" destId="{36AE398B-4344-4613-A584-FAE993420FDC}" srcOrd="0" destOrd="0" presId="urn:microsoft.com/office/officeart/2011/layout/TabList"/>
    <dgm:cxn modelId="{E359AEA2-CE73-4390-A417-E8C94D499691}" type="presOf" srcId="{7CB332F9-7200-4465-B2DC-BDAFBBAEF1F3}" destId="{D570A3E1-BDA2-4E9C-B746-8CC53235D7BE}" srcOrd="0" destOrd="1" presId="urn:microsoft.com/office/officeart/2011/layout/TabList"/>
    <dgm:cxn modelId="{C5C9BEF3-0076-42EA-80E2-BB00B08B743D}" srcId="{1CE7E05F-6F5D-4D69-B9FC-812AF16431B5}" destId="{9BA4825B-15C6-496D-B71A-E9C1E59176BC}" srcOrd="5" destOrd="0" parTransId="{AE62B59C-24D5-4957-A18B-0DE9490118FC}" sibTransId="{3C914338-B582-43F4-8C5B-EE4D8AA0BF00}"/>
    <dgm:cxn modelId="{F62F6E62-8615-4294-A1CB-A889E8A570BE}" type="presOf" srcId="{83CAE20E-BD04-4AD7-809F-A034ADB39186}" destId="{374CF9E4-FCFF-4175-8388-C4A7E064CC5C}" srcOrd="0" destOrd="0" presId="urn:microsoft.com/office/officeart/2011/layout/TabList"/>
    <dgm:cxn modelId="{8F813B44-2AC2-4BBB-9125-7779C84FE504}" type="presOf" srcId="{9E73D23E-88B1-4F92-AEBC-C91061A0FDB6}" destId="{374CF9E4-FCFF-4175-8388-C4A7E064CC5C}" srcOrd="0" destOrd="3" presId="urn:microsoft.com/office/officeart/2011/layout/TabList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69D3D36A-977A-471A-BB54-F300761F23DA}" type="presOf" srcId="{9BA4825B-15C6-496D-B71A-E9C1E59176BC}" destId="{374CF9E4-FCFF-4175-8388-C4A7E064CC5C}" srcOrd="0" destOrd="4" presId="urn:microsoft.com/office/officeart/2011/layout/TabList"/>
    <dgm:cxn modelId="{39E34591-88D5-4A7B-A48A-3B0DC1020F98}" srcId="{1CE7E05F-6F5D-4D69-B9FC-812AF16431B5}" destId="{83CAE20E-BD04-4AD7-809F-A034ADB39186}" srcOrd="1" destOrd="0" parTransId="{D1391987-0C63-453F-B947-1D540208CE82}" sibTransId="{969A42C2-39B3-4D2B-B092-BEFAB7538EDB}"/>
    <dgm:cxn modelId="{7608F15C-1087-40E5-8BF2-F5ABEBA9607F}" srcId="{BE7942E1-06FF-40CB-8532-BB23CD254920}" destId="{7CB332F9-7200-4465-B2DC-BDAFBBAEF1F3}" srcOrd="2" destOrd="0" parTransId="{A7B19FDC-9E83-4C0F-BCA5-AB432A88B969}" sibTransId="{4EAA553D-57B8-44DA-B231-F772E1161AD0}"/>
    <dgm:cxn modelId="{CB576307-7589-4A29-933D-6F96F2544F13}" type="presParOf" srcId="{57173833-05B3-4883-ABAA-FDC97C9999E9}" destId="{F24BCAE0-E4B8-4518-88E8-D6380C69C710}" srcOrd="0" destOrd="0" presId="urn:microsoft.com/office/officeart/2011/layout/TabList"/>
    <dgm:cxn modelId="{0D49D48D-4162-4ADF-B67B-B0CF90E2C15C}" type="presParOf" srcId="{F24BCAE0-E4B8-4518-88E8-D6380C69C710}" destId="{12BEE40A-2746-48BA-A4C0-11EE2CFA2094}" srcOrd="0" destOrd="0" presId="urn:microsoft.com/office/officeart/2011/layout/TabList"/>
    <dgm:cxn modelId="{DA4F380D-0248-4BBB-A594-FF6E87B1C4F7}" type="presParOf" srcId="{F24BCAE0-E4B8-4518-88E8-D6380C69C710}" destId="{F9D23A73-86BE-476E-B0DB-0F07CBC90772}" srcOrd="1" destOrd="0" presId="urn:microsoft.com/office/officeart/2011/layout/TabList"/>
    <dgm:cxn modelId="{EE7127DF-9F70-40DC-9C01-E503341DE089}" type="presParOf" srcId="{F24BCAE0-E4B8-4518-88E8-D6380C69C710}" destId="{3E34C5E7-0E2F-4992-87A6-3D1E22F6AB6A}" srcOrd="2" destOrd="0" presId="urn:microsoft.com/office/officeart/2011/layout/TabList"/>
    <dgm:cxn modelId="{8C2420DC-DAC4-4489-ACFA-D18E7D5B8D39}" type="presParOf" srcId="{57173833-05B3-4883-ABAA-FDC97C9999E9}" destId="{CC2F13F4-BC0E-4B61-8B8C-3586E3804B3A}" srcOrd="1" destOrd="0" presId="urn:microsoft.com/office/officeart/2011/layout/TabList"/>
    <dgm:cxn modelId="{19B61371-4DC4-4862-BB07-82B09C6C7F72}" type="presParOf" srcId="{57173833-05B3-4883-ABAA-FDC97C9999E9}" destId="{01EC8B8C-B9D9-4CB3-AAEC-E6D629022A4F}" srcOrd="2" destOrd="0" presId="urn:microsoft.com/office/officeart/2011/layout/TabList"/>
    <dgm:cxn modelId="{796A173B-16BB-4BF7-BC5A-AF2D51A0F77A}" type="presParOf" srcId="{57173833-05B3-4883-ABAA-FDC97C9999E9}" destId="{6ACAE1A4-E214-4112-9EA6-ACD587F5F014}" srcOrd="3" destOrd="0" presId="urn:microsoft.com/office/officeart/2011/layout/TabList"/>
    <dgm:cxn modelId="{2C234361-55C5-40A2-A2D3-1DC9E17D753E}" type="presParOf" srcId="{6ACAE1A4-E214-4112-9EA6-ACD587F5F014}" destId="{0E2DF4E3-20B3-419F-A7F9-59FB7B977540}" srcOrd="0" destOrd="0" presId="urn:microsoft.com/office/officeart/2011/layout/TabList"/>
    <dgm:cxn modelId="{C2F97E68-B6A1-4FE0-AFC7-542DA069A07D}" type="presParOf" srcId="{6ACAE1A4-E214-4112-9EA6-ACD587F5F014}" destId="{36AE398B-4344-4613-A584-FAE993420FDC}" srcOrd="1" destOrd="0" presId="urn:microsoft.com/office/officeart/2011/layout/TabList"/>
    <dgm:cxn modelId="{7E43621A-ABF2-4930-8DEA-92185A0CB989}" type="presParOf" srcId="{6ACAE1A4-E214-4112-9EA6-ACD587F5F014}" destId="{4A9F56CB-BA63-4162-8F1B-FC0BAE930743}" srcOrd="2" destOrd="0" presId="urn:microsoft.com/office/officeart/2011/layout/TabList"/>
    <dgm:cxn modelId="{80968CD9-633F-4048-BC95-84D3D0911341}" type="presParOf" srcId="{57173833-05B3-4883-ABAA-FDC97C9999E9}" destId="{D570A3E1-BDA2-4E9C-B746-8CC53235D7BE}" srcOrd="4" destOrd="0" presId="urn:microsoft.com/office/officeart/2011/layout/TabList"/>
    <dgm:cxn modelId="{38069564-0317-495C-AE16-D7A45168BEF5}" type="presParOf" srcId="{57173833-05B3-4883-ABAA-FDC97C9999E9}" destId="{66C59477-315F-4350-9D6C-7211A3314B47}" srcOrd="5" destOrd="0" presId="urn:microsoft.com/office/officeart/2011/layout/TabList"/>
    <dgm:cxn modelId="{D5A4E46A-D81E-4534-88E6-2B2CF01FCED1}" type="presParOf" srcId="{57173833-05B3-4883-ABAA-FDC97C9999E9}" destId="{73C7E60C-79CA-4587-9749-B5DA84CCC218}" srcOrd="6" destOrd="0" presId="urn:microsoft.com/office/officeart/2011/layout/TabList"/>
    <dgm:cxn modelId="{39CEC876-2D83-4E2F-9F45-09223E453728}" type="presParOf" srcId="{73C7E60C-79CA-4587-9749-B5DA84CCC218}" destId="{2489A26E-CE12-4E00-A72E-1680746C8B23}" srcOrd="0" destOrd="0" presId="urn:microsoft.com/office/officeart/2011/layout/TabList"/>
    <dgm:cxn modelId="{66CCFDE5-FC65-447D-A85B-0C5554285F10}" type="presParOf" srcId="{73C7E60C-79CA-4587-9749-B5DA84CCC218}" destId="{30F6C744-367C-43D1-963B-74932F0FCA67}" srcOrd="1" destOrd="0" presId="urn:microsoft.com/office/officeart/2011/layout/TabList"/>
    <dgm:cxn modelId="{D7F9CBE7-70A7-423C-BB6D-26D49F02CA1F}" type="presParOf" srcId="{73C7E60C-79CA-4587-9749-B5DA84CCC218}" destId="{C948081B-2E27-481B-B368-5DCD1EABBFB1}" srcOrd="2" destOrd="0" presId="urn:microsoft.com/office/officeart/2011/layout/TabList"/>
    <dgm:cxn modelId="{CBE14608-5F3A-46AB-A07A-194A2C868DA2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 </a:t>
          </a: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Агентство по делам молодежи Калининградской области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5F1F85EA-231D-4254-A0CC-6F24F0CC96B0}">
      <dgm:prSet phldrT="[Текст]" custT="1"/>
      <dgm:spPr/>
      <dgm:t>
        <a:bodyPr/>
        <a:lstStyle/>
        <a:p>
          <a:r>
            <a:rPr lang="ru-RU" sz="900" dirty="0" smtClean="0"/>
            <a:t>  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Вовлечение молодежи в предпринимательский сектор;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2BFD0716-BC5A-4C9E-829C-D3180D149369}" type="parTrans" cxnId="{2FFDDC7C-68DC-45FA-AE6A-E152DE160BC4}">
      <dgm:prSet/>
      <dgm:spPr/>
      <dgm:t>
        <a:bodyPr/>
        <a:lstStyle/>
        <a:p>
          <a:endParaRPr lang="ru-RU"/>
        </a:p>
      </dgm:t>
    </dgm:pt>
    <dgm:pt modelId="{7CE67377-A6F9-4909-B8F7-A46D80FC910E}" type="sibTrans" cxnId="{2FFDDC7C-68DC-45FA-AE6A-E152DE160BC4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FD7374CD-919D-401D-A5B8-4F90FB7781AB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представителем целевой категории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BA91550D-F045-44AC-AB1B-C00D1DDB54B6}" type="parTrans" cxnId="{CEA5F027-0D65-4352-9DA8-4B00C1B5661C}">
      <dgm:prSet/>
      <dgm:spPr/>
      <dgm:t>
        <a:bodyPr/>
        <a:lstStyle/>
        <a:p>
          <a:endParaRPr lang="ru-RU"/>
        </a:p>
      </dgm:t>
    </dgm:pt>
    <dgm:pt modelId="{547D862A-1880-4863-BAA1-71E3A85E5CB3}" type="sibTrans" cxnId="{CEA5F027-0D65-4352-9DA8-4B00C1B5661C}">
      <dgm:prSet/>
      <dgm:spPr/>
      <dgm:t>
        <a:bodyPr/>
        <a:lstStyle/>
        <a:p>
          <a:endParaRPr lang="ru-RU"/>
        </a:p>
      </dgm:t>
    </dgm:pt>
    <dgm:pt modelId="{88437CF9-53A0-448F-AF92-4A72583F53A4}">
      <dgm:prSet phldrT="[Текст]" custT="1"/>
      <dgm:spPr/>
      <dgm:t>
        <a:bodyPr/>
        <a:lstStyle/>
        <a:p>
          <a:r>
            <a:rPr lang="ru-RU" sz="9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Для молодых людей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» - это отличная возможность попробовать свои силы в бизнесе без рисков. Режим не требует отчетности, без использования кассовой техники и очень прост в ведении. Это отличная возможность пробовать свои силы в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стартапах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, в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т.ч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. для студентов;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DACF802-6EC6-413C-BDE3-FA814D8C344F}" type="parTrans" cxnId="{EC9828E2-934F-4C19-8FBB-A256A6827DC3}">
      <dgm:prSet/>
      <dgm:spPr/>
      <dgm:t>
        <a:bodyPr/>
        <a:lstStyle/>
        <a:p>
          <a:endParaRPr lang="ru-RU"/>
        </a:p>
      </dgm:t>
    </dgm:pt>
    <dgm:pt modelId="{D1B620AF-9F56-4963-B48E-C086A562EEC9}" type="sibTrans" cxnId="{EC9828E2-934F-4C19-8FBB-A256A6827DC3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b="1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itchFamily="34" charset="0"/>
              <a:cs typeface="Calibri" pitchFamily="34" charset="0"/>
            </a:rPr>
            <a:t>Информационная кампания в рамках мероприятий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Calibri" pitchFamily="34" charset="0"/>
              <a:cs typeface="Calibri" pitchFamily="34" charset="0"/>
            </a:rPr>
            <a:t>молодежного образовательного  форума «Балтийский Артек»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/>
      <dgm:t>
        <a:bodyPr/>
        <a:lstStyle/>
        <a:p>
          <a:r>
            <a:rPr lang="ru-RU" sz="10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Семинары для молодежи "Все о самозанятых гражданах - патент, виды деятельности, налоги самозанятых» – известные спикеры, приглашение успешных «самозанятых»;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024371E8-CCE9-4F49-BFEC-66AB5F9BB544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Конкурс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стартапов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в рамках форума;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FFA18217-F7D4-4EF1-B3F7-8B731962679D}" type="parTrans" cxnId="{B742C937-0A28-4460-923E-1F72DF29490C}">
      <dgm:prSet/>
      <dgm:spPr/>
      <dgm:t>
        <a:bodyPr/>
        <a:lstStyle/>
        <a:p>
          <a:endParaRPr lang="ru-RU"/>
        </a:p>
      </dgm:t>
    </dgm:pt>
    <dgm:pt modelId="{1CCF8E50-DFEF-4CB6-85DF-6EA5557973EB}" type="sibTrans" cxnId="{B742C937-0A28-4460-923E-1F72DF29490C}">
      <dgm:prSet/>
      <dgm:spPr/>
      <dgm:t>
        <a:bodyPr/>
        <a:lstStyle/>
        <a:p>
          <a:endParaRPr lang="ru-RU"/>
        </a:p>
      </dgm:t>
    </dgm:pt>
    <dgm:pt modelId="{91BA4784-F966-42D8-A440-E544C3AB460E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Анкетирование  участников в целях выявления возможности осуществления деятельности в статусе «самозанятый»;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97903D6E-6286-4652-96D0-4C30927482E9}" type="parTrans" cxnId="{56C2D145-4B29-43B6-96F7-F7424A53AD32}">
      <dgm:prSet/>
      <dgm:spPr/>
      <dgm:t>
        <a:bodyPr/>
        <a:lstStyle/>
        <a:p>
          <a:endParaRPr lang="ru-RU"/>
        </a:p>
      </dgm:t>
    </dgm:pt>
    <dgm:pt modelId="{42331A56-8C70-4E71-8FEF-12D5C24A4C8D}" type="sibTrans" cxnId="{56C2D145-4B29-43B6-96F7-F7424A53AD32}">
      <dgm:prSet/>
      <dgm:spPr/>
      <dgm:t>
        <a:bodyPr/>
        <a:lstStyle/>
        <a:p>
          <a:endParaRPr lang="ru-RU"/>
        </a:p>
      </dgm:t>
    </dgm:pt>
    <dgm:pt modelId="{990FE34C-CA9A-4BAA-B46B-E42025DBAFBD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Конвертация </a:t>
          </a:r>
          <a:r>
            <a:rPr lang="ru-RU" sz="1200" dirty="0">
              <a:latin typeface="Calibri" pitchFamily="34" charset="0"/>
              <a:cs typeface="Calibri" pitchFamily="34" charset="0"/>
            </a:rPr>
            <a:t>навыков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молодежи в </a:t>
          </a:r>
          <a:r>
            <a:rPr lang="ru-RU" sz="1200" dirty="0">
              <a:latin typeface="Calibri" pitchFamily="34" charset="0"/>
              <a:cs typeface="Calibri" pitchFamily="34" charset="0"/>
            </a:rPr>
            <a:t>«услуги» для населения Калининградской области;</a:t>
          </a:r>
        </a:p>
      </dgm:t>
    </dgm:pt>
    <dgm:pt modelId="{AA3A7512-0AAC-41DE-B01E-C38AA723705A}" type="parTrans" cxnId="{8B132D15-EA04-4BB4-97EF-9C0A4B4DB6C1}">
      <dgm:prSet/>
      <dgm:spPr/>
      <dgm:t>
        <a:bodyPr/>
        <a:lstStyle/>
        <a:p>
          <a:endParaRPr lang="ru-RU"/>
        </a:p>
      </dgm:t>
    </dgm:pt>
    <dgm:pt modelId="{4C461F53-FF90-430D-9361-732C2081E3DE}" type="sibTrans" cxnId="{8B132D15-EA04-4BB4-97EF-9C0A4B4DB6C1}">
      <dgm:prSet/>
      <dgm:spPr/>
      <dgm:t>
        <a:bodyPr/>
        <a:lstStyle/>
        <a:p>
          <a:endParaRPr lang="ru-RU"/>
        </a:p>
      </dgm:t>
    </dgm:pt>
    <dgm:pt modelId="{AE243F51-0D7B-4EE6-8C46-B1BAD005433B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Расширение клиентской базы за счет  Юридических лиц </a:t>
          </a:r>
          <a:r>
            <a:rPr lang="ru-RU" sz="1200" dirty="0">
              <a:latin typeface="Calibri" pitchFamily="34" charset="0"/>
              <a:cs typeface="Calibri" pitchFamily="34" charset="0"/>
            </a:rPr>
            <a:t>и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Индивидуальных предпринимателей;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759CD9B0-1177-4353-9362-FBF7410DD65B}" type="parTrans" cxnId="{9B784BD8-DE48-410F-B4DE-9BB0C751BC66}">
      <dgm:prSet/>
      <dgm:spPr/>
      <dgm:t>
        <a:bodyPr/>
        <a:lstStyle/>
        <a:p>
          <a:endParaRPr lang="ru-RU"/>
        </a:p>
      </dgm:t>
    </dgm:pt>
    <dgm:pt modelId="{37062741-C411-43E5-BD11-1C74BCC2CAD7}" type="sibTrans" cxnId="{9B784BD8-DE48-410F-B4DE-9BB0C751BC66}">
      <dgm:prSet/>
      <dgm:spPr/>
      <dgm:t>
        <a:bodyPr/>
        <a:lstStyle/>
        <a:p>
          <a:endParaRPr lang="ru-RU"/>
        </a:p>
      </dgm:t>
    </dgm:pt>
    <dgm:pt modelId="{781B6BBE-AC1F-4D59-81E4-3AD59F7AF982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Самозанятые </a:t>
          </a:r>
          <a:r>
            <a:rPr lang="ru-RU" sz="1200" dirty="0">
              <a:latin typeface="Calibri" pitchFamily="34" charset="0"/>
              <a:cs typeface="Calibri" pitchFamily="34" charset="0"/>
            </a:rPr>
            <a:t>освобождены от уплаты НДФЛ (п. 9 ст. 2 закона № 422-ФЗ);</a:t>
          </a:r>
        </a:p>
      </dgm:t>
    </dgm:pt>
    <dgm:pt modelId="{A3B585CB-C1BB-40B2-9C65-F42F86CE04DA}" type="parTrans" cxnId="{8FD35BE0-D813-4D70-A74F-69F71C3C10DF}">
      <dgm:prSet/>
      <dgm:spPr/>
      <dgm:t>
        <a:bodyPr/>
        <a:lstStyle/>
        <a:p>
          <a:endParaRPr lang="ru-RU"/>
        </a:p>
      </dgm:t>
    </dgm:pt>
    <dgm:pt modelId="{FDE3E305-5345-4628-9225-4FB2D7380E29}" type="sibTrans" cxnId="{8FD35BE0-D813-4D70-A74F-69F71C3C10DF}">
      <dgm:prSet/>
      <dgm:spPr/>
      <dgm:t>
        <a:bodyPr/>
        <a:lstStyle/>
        <a:p>
          <a:endParaRPr lang="ru-RU"/>
        </a:p>
      </dgm:t>
    </dgm:pt>
    <dgm:pt modelId="{6D5379D6-4284-4639-A6CC-9FCD99227B4A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Официальный </a:t>
          </a:r>
          <a:r>
            <a:rPr lang="ru-RU" sz="1200" dirty="0">
              <a:latin typeface="Calibri" pitchFamily="34" charset="0"/>
              <a:cs typeface="Calibri" pitchFamily="34" charset="0"/>
            </a:rPr>
            <a:t>подтвержденный доход - это возможность оформить кредит или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ипотеку;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14FB044F-9A08-4F7E-AC28-E07E8F9380D5}" type="parTrans" cxnId="{4CA127E0-27C3-44D8-9042-947F50F62231}">
      <dgm:prSet/>
      <dgm:spPr/>
      <dgm:t>
        <a:bodyPr/>
        <a:lstStyle/>
        <a:p>
          <a:endParaRPr lang="ru-RU"/>
        </a:p>
      </dgm:t>
    </dgm:pt>
    <dgm:pt modelId="{607B6CF6-6B15-4BD9-B07F-FD50AB1F49F7}" type="sibTrans" cxnId="{4CA127E0-27C3-44D8-9042-947F50F62231}">
      <dgm:prSet/>
      <dgm:spPr/>
      <dgm:t>
        <a:bodyPr/>
        <a:lstStyle/>
        <a:p>
          <a:endParaRPr lang="ru-RU"/>
        </a:p>
      </dgm:t>
    </dgm:pt>
    <dgm:pt modelId="{6BB60BC1-B822-4171-A25E-B9021E19553C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Популяризация Молодежного предпринимательства;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0F60B5CA-9042-4413-9DC6-86ED913528DD}" type="parTrans" cxnId="{A427F74E-58BC-40B1-B87E-FD73F6607A7E}">
      <dgm:prSet/>
      <dgm:spPr/>
      <dgm:t>
        <a:bodyPr/>
        <a:lstStyle/>
        <a:p>
          <a:endParaRPr lang="ru-RU"/>
        </a:p>
      </dgm:t>
    </dgm:pt>
    <dgm:pt modelId="{AD976013-F3BE-4887-A2DD-47B09E96E3FB}" type="sibTrans" cxnId="{A427F74E-58BC-40B1-B87E-FD73F6607A7E}">
      <dgm:prSet/>
      <dgm:spPr/>
      <dgm:t>
        <a:bodyPr/>
        <a:lstStyle/>
        <a:p>
          <a:endParaRPr lang="ru-RU"/>
        </a:p>
      </dgm:t>
    </dgm:pt>
    <dgm:pt modelId="{F5D9CDED-9E60-419D-9C11-BD824A0953BC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Самозанятая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молодежь – это резерв для пополнения рядов полноценных предпринимателей;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0B8FE036-F1BC-4345-8B94-2B7BE3CC8A3E}" type="parTrans" cxnId="{6ED593AF-2E1F-4C4C-9B11-3F1B0D422549}">
      <dgm:prSet/>
      <dgm:spPr/>
      <dgm:t>
        <a:bodyPr/>
        <a:lstStyle/>
        <a:p>
          <a:endParaRPr lang="ru-RU"/>
        </a:p>
      </dgm:t>
    </dgm:pt>
    <dgm:pt modelId="{E06E9773-446E-4DC1-B284-A98016EEB172}" type="sibTrans" cxnId="{6ED593AF-2E1F-4C4C-9B11-3F1B0D422549}">
      <dgm:prSet/>
      <dgm:spPr/>
      <dgm:t>
        <a:bodyPr/>
        <a:lstStyle/>
        <a:p>
          <a:endParaRPr lang="ru-RU"/>
        </a:p>
      </dgm:t>
    </dgm:pt>
    <dgm:pt modelId="{FCB05264-F31F-4F91-96BC-1BC4256C3A9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Приобретение студентом необходимого опыта в статусе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самозанятый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. Повышение конкурентоспособности студента на рынке  труда.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68C225A2-143E-40AC-914F-E2046EC5ABD6}" type="parTrans" cxnId="{969977F4-40C3-4E41-8695-506184A972B3}">
      <dgm:prSet/>
      <dgm:spPr/>
      <dgm:t>
        <a:bodyPr/>
        <a:lstStyle/>
        <a:p>
          <a:endParaRPr lang="ru-RU"/>
        </a:p>
      </dgm:t>
    </dgm:pt>
    <dgm:pt modelId="{4B50717D-1CB7-4881-8C4F-F06D629C64D4}" type="sibTrans" cxnId="{969977F4-40C3-4E41-8695-506184A972B3}">
      <dgm:prSet/>
      <dgm:spPr/>
      <dgm:t>
        <a:bodyPr/>
        <a:lstStyle/>
        <a:p>
          <a:endParaRPr lang="ru-RU"/>
        </a:p>
      </dgm:t>
    </dgm:pt>
    <dgm:pt modelId="{6D254763-E6B5-47AA-A5A6-8E7E010D2ED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Буклеты, листовки, памятки о том, как стать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самозанятым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и что это даст; 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738D872E-6ABD-4D96-BE3D-BC95F6D262B0}" type="parTrans" cxnId="{4F0507C2-602D-4A47-9B98-D0E111E7EA76}">
      <dgm:prSet/>
      <dgm:spPr/>
      <dgm:t>
        <a:bodyPr/>
        <a:lstStyle/>
        <a:p>
          <a:endParaRPr lang="ru-RU"/>
        </a:p>
      </dgm:t>
    </dgm:pt>
    <dgm:pt modelId="{F47D8C6B-6271-4541-8D6B-2CB10E907357}" type="sibTrans" cxnId="{4F0507C2-602D-4A47-9B98-D0E111E7EA76}">
      <dgm:prSet/>
      <dgm:spPr/>
      <dgm:t>
        <a:bodyPr/>
        <a:lstStyle/>
        <a:p>
          <a:endParaRPr lang="ru-RU"/>
        </a:p>
      </dgm:t>
    </dgm:pt>
    <dgm:pt modelId="{B426E380-9FDD-4B52-8A48-146060F20FAE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Регистрация в режиме самозанятости прямо в лагере, в режиме обучения с экспертами</a:t>
          </a:r>
          <a:r>
            <a:rPr lang="en-US" sz="1200" dirty="0" smtClean="0">
              <a:latin typeface="Calibri" pitchFamily="34" charset="0"/>
              <a:cs typeface="Calibri" pitchFamily="34" charset="0"/>
            </a:rPr>
            <a:t> (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в случае успешного анкетирования (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см.предыдущий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пункт)).</a:t>
          </a:r>
        </a:p>
      </dgm:t>
    </dgm:pt>
    <dgm:pt modelId="{0B99B256-D16E-4B15-AB7E-6147A22A9554}" type="parTrans" cxnId="{91F490FA-2FC1-4C14-A48F-74292664911C}">
      <dgm:prSet/>
      <dgm:spPr/>
      <dgm:t>
        <a:bodyPr/>
        <a:lstStyle/>
        <a:p>
          <a:endParaRPr lang="ru-RU"/>
        </a:p>
      </dgm:t>
    </dgm:pt>
    <dgm:pt modelId="{831C7CB4-009D-437C-B105-2A9C83858328}" type="sibTrans" cxnId="{91F490FA-2FC1-4C14-A48F-74292664911C}">
      <dgm:prSet/>
      <dgm:spPr/>
      <dgm:t>
        <a:bodyPr/>
        <a:lstStyle/>
        <a:p>
          <a:endParaRPr lang="ru-RU"/>
        </a:p>
      </dgm:t>
    </dgm:pt>
    <dgm:pt modelId="{1F73558D-E72D-475E-8CC3-D2A130230D1C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Возможность получения налогового вычета в размере не более 10 000 рублей.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94D0D4C8-8E2C-47EE-A935-DF059FB3E8A7}" type="parTrans" cxnId="{C7035379-20BD-45BE-A754-E2D9FEBB16D2}">
      <dgm:prSet/>
      <dgm:spPr/>
      <dgm:t>
        <a:bodyPr/>
        <a:lstStyle/>
        <a:p>
          <a:endParaRPr lang="ru-RU"/>
        </a:p>
      </dgm:t>
    </dgm:pt>
    <dgm:pt modelId="{89C35A55-5E69-4047-AF91-1C68329899D7}" type="sibTrans" cxnId="{C7035379-20BD-45BE-A754-E2D9FEBB16D2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  <dgm:t>
        <a:bodyPr/>
        <a:lstStyle/>
        <a:p>
          <a:endParaRPr lang="ru-RU"/>
        </a:p>
      </dgm:t>
    </dgm:pt>
    <dgm:pt modelId="{12BEE40A-2746-48BA-A4C0-11EE2CFA2094}" type="pres">
      <dgm:prSet presAssocID="{6B05D4AA-D31A-478D-A0FD-EC3CE9B6167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  <dgm:t>
        <a:bodyPr/>
        <a:lstStyle/>
        <a:p>
          <a:endParaRPr lang="ru-RU"/>
        </a:p>
      </dgm:t>
    </dgm:pt>
    <dgm:pt modelId="{CC2F13F4-BC0E-4B61-8B8C-3586E3804B3A}" type="pres">
      <dgm:prSet presAssocID="{6B05D4AA-D31A-478D-A0FD-EC3CE9B61674}" presName="Child" presStyleLbl="revTx" presStyleIdx="1" presStyleCnt="6" custScaleY="58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  <dgm:t>
        <a:bodyPr/>
        <a:lstStyle/>
        <a:p>
          <a:endParaRPr lang="ru-RU"/>
        </a:p>
      </dgm:t>
    </dgm:pt>
    <dgm:pt modelId="{6ACAE1A4-E214-4112-9EA6-ACD587F5F014}" type="pres">
      <dgm:prSet presAssocID="{BE7942E1-06FF-40CB-8532-BB23CD254920}" presName="composite" presStyleCnt="0"/>
      <dgm:spPr/>
      <dgm:t>
        <a:bodyPr/>
        <a:lstStyle/>
        <a:p>
          <a:endParaRPr lang="ru-RU"/>
        </a:p>
      </dgm:t>
    </dgm:pt>
    <dgm:pt modelId="{0E2DF4E3-20B3-419F-A7F9-59FB7B977540}" type="pres">
      <dgm:prSet presAssocID="{BE7942E1-06FF-40CB-8532-BB23CD254920}" presName="FirstChild" presStyleLbl="revTx" presStyleIdx="2" presStyleCnt="6" custLinFactNeighborX="211" custLinFactNeighborY="-10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 custLinFactNeighborX="340" custLinFactNeighborY="-1030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 custLinFactNeighborY="-77950"/>
      <dgm:spPr/>
      <dgm:t>
        <a:bodyPr/>
        <a:lstStyle/>
        <a:p>
          <a:endParaRPr lang="ru-RU"/>
        </a:p>
      </dgm:t>
    </dgm:pt>
    <dgm:pt modelId="{D570A3E1-BDA2-4E9C-B746-8CC53235D7BE}" type="pres">
      <dgm:prSet presAssocID="{BE7942E1-06FF-40CB-8532-BB23CD254920}" presName="Child" presStyleLbl="revTx" presStyleIdx="3" presStyleCnt="6" custLinFactNeighborY="-8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  <dgm:t>
        <a:bodyPr/>
        <a:lstStyle/>
        <a:p>
          <a:endParaRPr lang="ru-RU"/>
        </a:p>
      </dgm:t>
    </dgm:pt>
    <dgm:pt modelId="{73C7E60C-79CA-4587-9749-B5DA84CCC218}" type="pres">
      <dgm:prSet presAssocID="{1CE7E05F-6F5D-4D69-B9FC-812AF16431B5}" presName="composite" presStyleCnt="0"/>
      <dgm:spPr/>
      <dgm:t>
        <a:bodyPr/>
        <a:lstStyle/>
        <a:p>
          <a:endParaRPr lang="ru-RU"/>
        </a:p>
      </dgm:t>
    </dgm:pt>
    <dgm:pt modelId="{2489A26E-CE12-4E00-A72E-1680746C8B23}" type="pres">
      <dgm:prSet presAssocID="{1CE7E05F-6F5D-4D69-B9FC-812AF16431B5}" presName="FirstChild" presStyleLbl="revTx" presStyleIdx="4" presStyleCnt="6" custLinFactNeighborX="-94" custLinFactNeighborY="47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 custLinFactNeighborX="-744" custLinFactNeighborY="1378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/>
      <dgm:spPr/>
      <dgm:t>
        <a:bodyPr/>
        <a:lstStyle/>
        <a:p>
          <a:endParaRPr lang="ru-RU"/>
        </a:p>
      </dgm:t>
    </dgm:pt>
    <dgm:pt modelId="{374CF9E4-FCFF-4175-8388-C4A7E064CC5C}" type="pres">
      <dgm:prSet presAssocID="{1CE7E05F-6F5D-4D69-B9FC-812AF16431B5}" presName="Child" presStyleLbl="revTx" presStyleIdx="5" presStyleCnt="6" custScaleY="75114" custLinFactNeighborX="806" custLinFactNeighborY="-31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D35BE0-D813-4D70-A74F-69F71C3C10DF}" srcId="{BE7942E1-06FF-40CB-8532-BB23CD254920}" destId="{781B6BBE-AC1F-4D59-81E4-3AD59F7AF982}" srcOrd="4" destOrd="0" parTransId="{A3B585CB-C1BB-40B2-9C65-F42F86CE04DA}" sibTransId="{FDE3E305-5345-4628-9225-4FB2D7380E29}"/>
    <dgm:cxn modelId="{56C2D145-4B29-43B6-96F7-F7424A53AD32}" srcId="{1CE7E05F-6F5D-4D69-B9FC-812AF16431B5}" destId="{91BA4784-F966-42D8-A440-E544C3AB460E}" srcOrd="4" destOrd="0" parTransId="{97903D6E-6286-4652-96D0-4C30927482E9}" sibTransId="{42331A56-8C70-4E71-8FEF-12D5C24A4C8D}"/>
    <dgm:cxn modelId="{A0DA6F84-71DD-482D-8AFC-08C35FE030FD}" type="presOf" srcId="{6D5379D6-4284-4639-A6CC-9FCD99227B4A}" destId="{D570A3E1-BDA2-4E9C-B746-8CC53235D7BE}" srcOrd="0" destOrd="4" presId="urn:microsoft.com/office/officeart/2011/layout/TabList"/>
    <dgm:cxn modelId="{E0632DB9-D25F-4E44-8E8C-F50D034DEC93}" type="presOf" srcId="{1F73558D-E72D-475E-8CC3-D2A130230D1C}" destId="{D570A3E1-BDA2-4E9C-B746-8CC53235D7BE}" srcOrd="0" destOrd="5" presId="urn:microsoft.com/office/officeart/2011/layout/TabList"/>
    <dgm:cxn modelId="{2FFDDC7C-68DC-45FA-AE6A-E152DE160BC4}" srcId="{6B05D4AA-D31A-478D-A0FD-EC3CE9B61674}" destId="{5F1F85EA-231D-4254-A0CC-6F24F0CC96B0}" srcOrd="1" destOrd="0" parTransId="{2BFD0716-BC5A-4C9E-829C-D3180D149369}" sibTransId="{7CE67377-A6F9-4909-B8F7-A46D80FC910E}"/>
    <dgm:cxn modelId="{A6D1CAEA-2A4E-4F96-B004-1835EE19967C}" type="presOf" srcId="{AB697929-3A97-4EAB-8C5F-419C350B53FF}" destId="{2489A26E-CE12-4E00-A72E-1680746C8B23}" srcOrd="0" destOrd="0" presId="urn:microsoft.com/office/officeart/2011/layout/TabList"/>
    <dgm:cxn modelId="{04062129-A14F-4CD1-9E28-1E80A671EB1C}" type="presOf" srcId="{FD7374CD-919D-401D-A5B8-4F90FB7781AB}" destId="{0E2DF4E3-20B3-419F-A7F9-59FB7B977540}" srcOrd="0" destOrd="0" presId="urn:microsoft.com/office/officeart/2011/layout/TabList"/>
    <dgm:cxn modelId="{B045B158-6125-4E71-9D01-337CEEBAC8F0}" type="presOf" srcId="{6BB60BC1-B822-4171-A25E-B9021E19553C}" destId="{CC2F13F4-BC0E-4B61-8B8C-3586E3804B3A}" srcOrd="0" destOrd="1" presId="urn:microsoft.com/office/officeart/2011/layout/TabList"/>
    <dgm:cxn modelId="{1FD50EA7-DCFC-455E-B19E-00B8D18817E8}" type="presOf" srcId="{6B05D4AA-D31A-478D-A0FD-EC3CE9B61674}" destId="{F9D23A73-86BE-476E-B0DB-0F07CBC90772}" srcOrd="0" destOrd="0" presId="urn:microsoft.com/office/officeart/2011/layout/TabList"/>
    <dgm:cxn modelId="{9B784BD8-DE48-410F-B4DE-9BB0C751BC66}" srcId="{BE7942E1-06FF-40CB-8532-BB23CD254920}" destId="{AE243F51-0D7B-4EE6-8C46-B1BAD005433B}" srcOrd="3" destOrd="0" parTransId="{759CD9B0-1177-4353-9362-FBF7410DD65B}" sibTransId="{37062741-C411-43E5-BD11-1C74BCC2CAD7}"/>
    <dgm:cxn modelId="{CEA5F027-0D65-4352-9DA8-4B00C1B5661C}" srcId="{BE7942E1-06FF-40CB-8532-BB23CD254920}" destId="{FD7374CD-919D-401D-A5B8-4F90FB7781AB}" srcOrd="0" destOrd="0" parTransId="{BA91550D-F045-44AC-AB1B-C00D1DDB54B6}" sibTransId="{547D862A-1880-4863-BAA1-71E3A85E5CB3}"/>
    <dgm:cxn modelId="{FB3E3F5F-F026-44B9-8F37-7F8B700B42E5}" type="presOf" srcId="{88437CF9-53A0-448F-AF92-4A72583F53A4}" destId="{D570A3E1-BDA2-4E9C-B746-8CC53235D7BE}" srcOrd="0" destOrd="0" presId="urn:microsoft.com/office/officeart/2011/layout/TabList"/>
    <dgm:cxn modelId="{D6EA81A7-4E0A-454C-986E-9D94CD3D40EC}" type="presOf" srcId="{BE7942E1-06FF-40CB-8532-BB23CD254920}" destId="{36AE398B-4344-4613-A584-FAE993420FDC}" srcOrd="0" destOrd="0" presId="urn:microsoft.com/office/officeart/2011/layout/TabList"/>
    <dgm:cxn modelId="{7D455A2F-FB66-4835-8016-AA2D8D24DFA4}" type="presOf" srcId="{1CE7E05F-6F5D-4D69-B9FC-812AF16431B5}" destId="{30F6C744-367C-43D1-963B-74932F0FCA67}" srcOrd="0" destOrd="0" presId="urn:microsoft.com/office/officeart/2011/layout/TabList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004BE5F1-B1AE-45FB-9B87-BBE944631EE9}" type="presOf" srcId="{FCB05264-F31F-4F91-96BC-1BC4256C3A99}" destId="{CC2F13F4-BC0E-4B61-8B8C-3586E3804B3A}" srcOrd="0" destOrd="3" presId="urn:microsoft.com/office/officeart/2011/layout/TabList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ECEAC869-E304-46B2-86B2-3E6B058BC7B4}" type="presOf" srcId="{990FE34C-CA9A-4BAA-B46B-E42025DBAFBD}" destId="{D570A3E1-BDA2-4E9C-B746-8CC53235D7BE}" srcOrd="0" destOrd="1" presId="urn:microsoft.com/office/officeart/2011/layout/TabList"/>
    <dgm:cxn modelId="{A427F74E-58BC-40B1-B87E-FD73F6607A7E}" srcId="{6B05D4AA-D31A-478D-A0FD-EC3CE9B61674}" destId="{6BB60BC1-B822-4171-A25E-B9021E19553C}" srcOrd="2" destOrd="0" parTransId="{0F60B5CA-9042-4413-9DC6-86ED913528DD}" sibTransId="{AD976013-F3BE-4887-A2DD-47B09E96E3FB}"/>
    <dgm:cxn modelId="{8BF03FF8-CB20-4BAF-884A-4855D40DBD25}" type="presOf" srcId="{91BA4784-F966-42D8-A440-E544C3AB460E}" destId="{374CF9E4-FCFF-4175-8388-C4A7E064CC5C}" srcOrd="0" destOrd="3" presId="urn:microsoft.com/office/officeart/2011/layout/TabList"/>
    <dgm:cxn modelId="{6ED593AF-2E1F-4C4C-9B11-3F1B0D422549}" srcId="{6B05D4AA-D31A-478D-A0FD-EC3CE9B61674}" destId="{F5D9CDED-9E60-419D-9C11-BD824A0953BC}" srcOrd="3" destOrd="0" parTransId="{0B8FE036-F1BC-4345-8B94-2B7BE3CC8A3E}" sibTransId="{E06E9773-446E-4DC1-B284-A98016EEB172}"/>
    <dgm:cxn modelId="{F7F55CB2-F4FC-4D11-BB2F-6E582321DD80}" type="presOf" srcId="{781B6BBE-AC1F-4D59-81E4-3AD59F7AF982}" destId="{D570A3E1-BDA2-4E9C-B746-8CC53235D7BE}" srcOrd="0" destOrd="3" presId="urn:microsoft.com/office/officeart/2011/layout/TabList"/>
    <dgm:cxn modelId="{72BBA6CE-551A-4BC3-8153-344F47CC872D}" type="presOf" srcId="{F5D9CDED-9E60-419D-9C11-BD824A0953BC}" destId="{CC2F13F4-BC0E-4B61-8B8C-3586E3804B3A}" srcOrd="0" destOrd="2" presId="urn:microsoft.com/office/officeart/2011/layout/TabList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91F490FA-2FC1-4C14-A48F-74292664911C}" srcId="{1CE7E05F-6F5D-4D69-B9FC-812AF16431B5}" destId="{B426E380-9FDD-4B52-8A48-146060F20FAE}" srcOrd="5" destOrd="0" parTransId="{0B99B256-D16E-4B15-AB7E-6147A22A9554}" sibTransId="{831C7CB4-009D-437C-B105-2A9C83858328}"/>
    <dgm:cxn modelId="{969977F4-40C3-4E41-8695-506184A972B3}" srcId="{6B05D4AA-D31A-478D-A0FD-EC3CE9B61674}" destId="{FCB05264-F31F-4F91-96BC-1BC4256C3A99}" srcOrd="4" destOrd="0" parTransId="{68C225A2-143E-40AC-914F-E2046EC5ABD6}" sibTransId="{4B50717D-1CB7-4881-8C4F-F06D629C64D4}"/>
    <dgm:cxn modelId="{C1A5F56B-D442-4890-B089-A509ABD0522D}" type="presOf" srcId="{8494578E-CF5E-4E2D-AE62-F403C4E17001}" destId="{12BEE40A-2746-48BA-A4C0-11EE2CFA2094}" srcOrd="0" destOrd="0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EC9828E2-934F-4C19-8FBB-A256A6827DC3}" srcId="{BE7942E1-06FF-40CB-8532-BB23CD254920}" destId="{88437CF9-53A0-448F-AF92-4A72583F53A4}" srcOrd="1" destOrd="0" parTransId="{5DACF802-6EC6-413C-BDE3-FA814D8C344F}" sibTransId="{D1B620AF-9F56-4963-B48E-C086A562EEC9}"/>
    <dgm:cxn modelId="{AF9C9584-9AC7-4C6D-96D4-F7FCF6DECE2A}" type="presOf" srcId="{5F1F85EA-231D-4254-A0CC-6F24F0CC96B0}" destId="{CC2F13F4-BC0E-4B61-8B8C-3586E3804B3A}" srcOrd="0" destOrd="0" presId="urn:microsoft.com/office/officeart/2011/layout/TabList"/>
    <dgm:cxn modelId="{B8E85CC8-3DFB-481C-8999-C410DAF60867}" type="presOf" srcId="{6D254763-E6B5-47AA-A5A6-8E7E010D2ED9}" destId="{374CF9E4-FCFF-4175-8388-C4A7E064CC5C}" srcOrd="0" destOrd="1" presId="urn:microsoft.com/office/officeart/2011/layout/TabList"/>
    <dgm:cxn modelId="{C7035379-20BD-45BE-A754-E2D9FEBB16D2}" srcId="{BE7942E1-06FF-40CB-8532-BB23CD254920}" destId="{1F73558D-E72D-475E-8CC3-D2A130230D1C}" srcOrd="6" destOrd="0" parTransId="{94D0D4C8-8E2C-47EE-A935-DF059FB3E8A7}" sibTransId="{89C35A55-5E69-4047-AF91-1C68329899D7}"/>
    <dgm:cxn modelId="{4CA127E0-27C3-44D8-9042-947F50F62231}" srcId="{BE7942E1-06FF-40CB-8532-BB23CD254920}" destId="{6D5379D6-4284-4639-A6CC-9FCD99227B4A}" srcOrd="5" destOrd="0" parTransId="{14FB044F-9A08-4F7E-AC28-E07E8F9380D5}" sibTransId="{607B6CF6-6B15-4BD9-B07F-FD50AB1F49F7}"/>
    <dgm:cxn modelId="{4F0507C2-602D-4A47-9B98-D0E111E7EA76}" srcId="{1CE7E05F-6F5D-4D69-B9FC-812AF16431B5}" destId="{6D254763-E6B5-47AA-A5A6-8E7E010D2ED9}" srcOrd="2" destOrd="0" parTransId="{738D872E-6ABD-4D96-BE3D-BC95F6D262B0}" sibTransId="{F47D8C6B-6271-4541-8D6B-2CB10E907357}"/>
    <dgm:cxn modelId="{B95BD080-1B36-4023-9FF3-A654AC58ED5F}" type="presOf" srcId="{024371E8-CCE9-4F49-BFEC-66AB5F9BB544}" destId="{374CF9E4-FCFF-4175-8388-C4A7E064CC5C}" srcOrd="0" destOrd="2" presId="urn:microsoft.com/office/officeart/2011/layout/TabList"/>
    <dgm:cxn modelId="{B742C937-0A28-4460-923E-1F72DF29490C}" srcId="{1CE7E05F-6F5D-4D69-B9FC-812AF16431B5}" destId="{024371E8-CCE9-4F49-BFEC-66AB5F9BB544}" srcOrd="3" destOrd="0" parTransId="{FFA18217-F7D4-4EF1-B3F7-8B731962679D}" sibTransId="{1CCF8E50-DFEF-4CB6-85DF-6EA5557973EB}"/>
    <dgm:cxn modelId="{2E0DEB5F-57F3-467D-8B94-8C2DAC3DC8D9}" type="presOf" srcId="{E196C1B2-EC4B-40DE-A0E9-7CA76FD8981D}" destId="{57173833-05B3-4883-ABAA-FDC97C9999E9}" srcOrd="0" destOrd="0" presId="urn:microsoft.com/office/officeart/2011/layout/TabList"/>
    <dgm:cxn modelId="{549FF6F6-2A16-4CEE-9BF7-7A65C75D72DA}" type="presOf" srcId="{B426E380-9FDD-4B52-8A48-146060F20FAE}" destId="{374CF9E4-FCFF-4175-8388-C4A7E064CC5C}" srcOrd="0" destOrd="4" presId="urn:microsoft.com/office/officeart/2011/layout/TabList"/>
    <dgm:cxn modelId="{79823E41-AB62-4AD1-A59A-A1A6E2A45AFD}" type="presOf" srcId="{83CAE20E-BD04-4AD7-809F-A034ADB39186}" destId="{374CF9E4-FCFF-4175-8388-C4A7E064CC5C}" srcOrd="0" destOrd="0" presId="urn:microsoft.com/office/officeart/2011/layout/TabList"/>
    <dgm:cxn modelId="{4D509633-0DA8-4D32-90E1-88CFDA39A16A}" type="presOf" srcId="{AE243F51-0D7B-4EE6-8C46-B1BAD005433B}" destId="{D570A3E1-BDA2-4E9C-B746-8CC53235D7BE}" srcOrd="0" destOrd="2" presId="urn:microsoft.com/office/officeart/2011/layout/TabList"/>
    <dgm:cxn modelId="{8B132D15-EA04-4BB4-97EF-9C0A4B4DB6C1}" srcId="{BE7942E1-06FF-40CB-8532-BB23CD254920}" destId="{990FE34C-CA9A-4BAA-B46B-E42025DBAFBD}" srcOrd="2" destOrd="0" parTransId="{AA3A7512-0AAC-41DE-B01E-C38AA723705A}" sibTransId="{4C461F53-FF90-430D-9361-732C2081E3DE}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39E34591-88D5-4A7B-A48A-3B0DC1020F98}" srcId="{1CE7E05F-6F5D-4D69-B9FC-812AF16431B5}" destId="{83CAE20E-BD04-4AD7-809F-A034ADB39186}" srcOrd="1" destOrd="0" parTransId="{D1391987-0C63-453F-B947-1D540208CE82}" sibTransId="{969A42C2-39B3-4D2B-B092-BEFAB7538EDB}"/>
    <dgm:cxn modelId="{1E10510F-86C9-46B8-9B99-9CCB389E1AB6}" type="presParOf" srcId="{57173833-05B3-4883-ABAA-FDC97C9999E9}" destId="{F24BCAE0-E4B8-4518-88E8-D6380C69C710}" srcOrd="0" destOrd="0" presId="urn:microsoft.com/office/officeart/2011/layout/TabList"/>
    <dgm:cxn modelId="{B473CF68-5488-4F6F-BC21-24DD38E37E8E}" type="presParOf" srcId="{F24BCAE0-E4B8-4518-88E8-D6380C69C710}" destId="{12BEE40A-2746-48BA-A4C0-11EE2CFA2094}" srcOrd="0" destOrd="0" presId="urn:microsoft.com/office/officeart/2011/layout/TabList"/>
    <dgm:cxn modelId="{02016CCF-9ED5-4007-8CC0-72326F944454}" type="presParOf" srcId="{F24BCAE0-E4B8-4518-88E8-D6380C69C710}" destId="{F9D23A73-86BE-476E-B0DB-0F07CBC90772}" srcOrd="1" destOrd="0" presId="urn:microsoft.com/office/officeart/2011/layout/TabList"/>
    <dgm:cxn modelId="{774B8EC9-1AF9-447D-BD30-905918B22DDF}" type="presParOf" srcId="{F24BCAE0-E4B8-4518-88E8-D6380C69C710}" destId="{3E34C5E7-0E2F-4992-87A6-3D1E22F6AB6A}" srcOrd="2" destOrd="0" presId="urn:microsoft.com/office/officeart/2011/layout/TabList"/>
    <dgm:cxn modelId="{72E735EF-1623-45E9-9233-CDC92F10EA2E}" type="presParOf" srcId="{57173833-05B3-4883-ABAA-FDC97C9999E9}" destId="{CC2F13F4-BC0E-4B61-8B8C-3586E3804B3A}" srcOrd="1" destOrd="0" presId="urn:microsoft.com/office/officeart/2011/layout/TabList"/>
    <dgm:cxn modelId="{9F7A15C3-5C24-4EBA-807E-FC0CB2E9D001}" type="presParOf" srcId="{57173833-05B3-4883-ABAA-FDC97C9999E9}" destId="{01EC8B8C-B9D9-4CB3-AAEC-E6D629022A4F}" srcOrd="2" destOrd="0" presId="urn:microsoft.com/office/officeart/2011/layout/TabList"/>
    <dgm:cxn modelId="{325E1B60-CED8-4434-A5CC-23609AF8EF45}" type="presParOf" srcId="{57173833-05B3-4883-ABAA-FDC97C9999E9}" destId="{6ACAE1A4-E214-4112-9EA6-ACD587F5F014}" srcOrd="3" destOrd="0" presId="urn:microsoft.com/office/officeart/2011/layout/TabList"/>
    <dgm:cxn modelId="{7591CF22-0AFE-4780-9674-476EE5764172}" type="presParOf" srcId="{6ACAE1A4-E214-4112-9EA6-ACD587F5F014}" destId="{0E2DF4E3-20B3-419F-A7F9-59FB7B977540}" srcOrd="0" destOrd="0" presId="urn:microsoft.com/office/officeart/2011/layout/TabList"/>
    <dgm:cxn modelId="{AC5F6C70-81CE-43D2-8331-EB26490422FE}" type="presParOf" srcId="{6ACAE1A4-E214-4112-9EA6-ACD587F5F014}" destId="{36AE398B-4344-4613-A584-FAE993420FDC}" srcOrd="1" destOrd="0" presId="urn:microsoft.com/office/officeart/2011/layout/TabList"/>
    <dgm:cxn modelId="{05A8301D-601C-4E22-A7EC-2FC37F67736C}" type="presParOf" srcId="{6ACAE1A4-E214-4112-9EA6-ACD587F5F014}" destId="{4A9F56CB-BA63-4162-8F1B-FC0BAE930743}" srcOrd="2" destOrd="0" presId="urn:microsoft.com/office/officeart/2011/layout/TabList"/>
    <dgm:cxn modelId="{F07FFD57-05FA-4479-9F31-7868219E912F}" type="presParOf" srcId="{57173833-05B3-4883-ABAA-FDC97C9999E9}" destId="{D570A3E1-BDA2-4E9C-B746-8CC53235D7BE}" srcOrd="4" destOrd="0" presId="urn:microsoft.com/office/officeart/2011/layout/TabList"/>
    <dgm:cxn modelId="{A6D4909E-E485-4578-844B-126C0EE409FD}" type="presParOf" srcId="{57173833-05B3-4883-ABAA-FDC97C9999E9}" destId="{66C59477-315F-4350-9D6C-7211A3314B47}" srcOrd="5" destOrd="0" presId="urn:microsoft.com/office/officeart/2011/layout/TabList"/>
    <dgm:cxn modelId="{37E8E49E-EC8D-479C-A482-BF62327B7E89}" type="presParOf" srcId="{57173833-05B3-4883-ABAA-FDC97C9999E9}" destId="{73C7E60C-79CA-4587-9749-B5DA84CCC218}" srcOrd="6" destOrd="0" presId="urn:microsoft.com/office/officeart/2011/layout/TabList"/>
    <dgm:cxn modelId="{B4336917-79B4-4951-A1FC-6E4836AD4729}" type="presParOf" srcId="{73C7E60C-79CA-4587-9749-B5DA84CCC218}" destId="{2489A26E-CE12-4E00-A72E-1680746C8B23}" srcOrd="0" destOrd="0" presId="urn:microsoft.com/office/officeart/2011/layout/TabList"/>
    <dgm:cxn modelId="{F7D33109-26DC-4EA6-84A4-0C76BEC250DA}" type="presParOf" srcId="{73C7E60C-79CA-4587-9749-B5DA84CCC218}" destId="{30F6C744-367C-43D1-963B-74932F0FCA67}" srcOrd="1" destOrd="0" presId="urn:microsoft.com/office/officeart/2011/layout/TabList"/>
    <dgm:cxn modelId="{1CDF7F0E-05A7-4577-893E-8C64D6938366}" type="presParOf" srcId="{73C7E60C-79CA-4587-9749-B5DA84CCC218}" destId="{C948081B-2E27-481B-B368-5DCD1EABBFB1}" srcOrd="2" destOrd="0" presId="urn:microsoft.com/office/officeart/2011/layout/TabList"/>
    <dgm:cxn modelId="{D38CA577-ED2B-47B4-BFFD-AE40A1497FEE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Министерство образования Калининградской области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5F1F85EA-231D-4254-A0CC-6F24F0CC96B0}">
      <dgm:prSet phldrT="[Текст]"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9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Повышение у старшеклассников уверенности в себе, в своих силах  = Повышение самооценки = Повышение работоспособности и нацеленности на результат у старшеклассников;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2BFD0716-BC5A-4C9E-829C-D3180D149369}" type="parTrans" cxnId="{2FFDDC7C-68DC-45FA-AE6A-E152DE160BC4}">
      <dgm:prSet/>
      <dgm:spPr/>
      <dgm:t>
        <a:bodyPr/>
        <a:lstStyle/>
        <a:p>
          <a:endParaRPr lang="ru-RU"/>
        </a:p>
      </dgm:t>
    </dgm:pt>
    <dgm:pt modelId="{7CE67377-A6F9-4909-B8F7-A46D80FC910E}" type="sibTrans" cxnId="{2FFDDC7C-68DC-45FA-AE6A-E152DE160BC4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FD7374CD-919D-401D-A5B8-4F90FB7781AB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представителями целевой категории</a:t>
          </a:r>
          <a:endParaRPr lang="ru-RU" sz="1600" dirty="0">
            <a:latin typeface="Calibri" pitchFamily="34" charset="0"/>
            <a:cs typeface="Calibri" pitchFamily="34" charset="0"/>
          </a:endParaRPr>
        </a:p>
      </dgm:t>
    </dgm:pt>
    <dgm:pt modelId="{BA91550D-F045-44AC-AB1B-C00D1DDB54B6}" type="parTrans" cxnId="{CEA5F027-0D65-4352-9DA8-4B00C1B5661C}">
      <dgm:prSet/>
      <dgm:spPr/>
      <dgm:t>
        <a:bodyPr/>
        <a:lstStyle/>
        <a:p>
          <a:endParaRPr lang="ru-RU"/>
        </a:p>
      </dgm:t>
    </dgm:pt>
    <dgm:pt modelId="{547D862A-1880-4863-BAA1-71E3A85E5CB3}" type="sibTrans" cxnId="{CEA5F027-0D65-4352-9DA8-4B00C1B5661C}">
      <dgm:prSet/>
      <dgm:spPr/>
      <dgm:t>
        <a:bodyPr/>
        <a:lstStyle/>
        <a:p>
          <a:endParaRPr lang="ru-RU"/>
        </a:p>
      </dgm:t>
    </dgm:pt>
    <dgm:pt modelId="{88437CF9-53A0-448F-AF92-4A72583F53A4}">
      <dgm:prSet phldrT="[Текст]" custT="1"/>
      <dgm:spPr/>
      <dgm:t>
        <a:bodyPr/>
        <a:lstStyle/>
        <a:p>
          <a:r>
            <a:rPr lang="ru-RU" sz="10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Для молодых людей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» - это отличная возможность попробовать свои силы в бизнесе без рисков. Режим не требует отчетности и очень прост в ведении. Это отличная возможность пробовать свои силы в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стартапах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, в 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т.ч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. для старшеклассников;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DACF802-6EC6-413C-BDE3-FA814D8C344F}" type="parTrans" cxnId="{EC9828E2-934F-4C19-8FBB-A256A6827DC3}">
      <dgm:prSet/>
      <dgm:spPr/>
      <dgm:t>
        <a:bodyPr/>
        <a:lstStyle/>
        <a:p>
          <a:endParaRPr lang="ru-RU"/>
        </a:p>
      </dgm:t>
    </dgm:pt>
    <dgm:pt modelId="{D1B620AF-9F56-4963-B48E-C086A562EEC9}" type="sibTrans" cxnId="{EC9828E2-934F-4C19-8FBB-A256A6827DC3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Информационная кампания в рамках учебных дисциплин (опосредованное отношение) и проводимых на площадке школы семинарах/курсах</a:t>
          </a:r>
          <a:endParaRPr lang="ru-RU" sz="1600" b="1" dirty="0">
            <a:latin typeface="Calibri" pitchFamily="34" charset="0"/>
            <a:cs typeface="Calibri" pitchFamily="34" charset="0"/>
          </a:endParaRP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/>
      <dgm:t>
        <a:bodyPr/>
        <a:lstStyle/>
        <a:p>
          <a:r>
            <a:rPr lang="ru-RU" sz="11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В рамках курса «Финансовая грамотность» в старших классах включить раздел/блок по теме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561170EC-E6A3-4D6A-A23B-FBB42C85976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Рекомендовать в качестве домашнего задания (или проектной работы) обсудить с родителями дома плюсы режима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C7A03440-2406-40C0-8449-DD2C17D1D668}" type="parTrans" cxnId="{960D16C8-8BF8-4073-98CA-3592CC56315F}">
      <dgm:prSet/>
      <dgm:spPr/>
      <dgm:t>
        <a:bodyPr/>
        <a:lstStyle/>
        <a:p>
          <a:endParaRPr lang="ru-RU"/>
        </a:p>
      </dgm:t>
    </dgm:pt>
    <dgm:pt modelId="{A485C4DA-B489-4867-9FD0-9C8483D1A68B}" type="sibTrans" cxnId="{960D16C8-8BF8-4073-98CA-3592CC56315F}">
      <dgm:prSet/>
      <dgm:spPr/>
      <dgm:t>
        <a:bodyPr/>
        <a:lstStyle/>
        <a:p>
          <a:endParaRPr lang="ru-RU"/>
        </a:p>
      </dgm:t>
    </dgm:pt>
    <dgm:pt modelId="{B8F49589-B9F1-4490-9002-2C429B176767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По предмету «Обществознание» выделить несколько часов теме «</a:t>
          </a:r>
          <a:r>
            <a:rPr lang="ru-RU" sz="1200" dirty="0" err="1" smtClean="0">
              <a:latin typeface="Calibri" pitchFamily="34" charset="0"/>
              <a:cs typeface="Calibri" pitchFamily="34" charset="0"/>
            </a:rPr>
            <a:t>Самозанятость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: суть и возможности»;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ED742C24-40F3-477C-9E2C-791E534F8547}" type="parTrans" cxnId="{EFAE1818-E601-4FB2-B7DA-BA614565027B}">
      <dgm:prSet/>
      <dgm:spPr/>
      <dgm:t>
        <a:bodyPr/>
        <a:lstStyle/>
        <a:p>
          <a:endParaRPr lang="ru-RU"/>
        </a:p>
      </dgm:t>
    </dgm:pt>
    <dgm:pt modelId="{7874A0FA-02BB-42FC-8CB5-F40CDCBC30A6}" type="sibTrans" cxnId="{EFAE1818-E601-4FB2-B7DA-BA614565027B}">
      <dgm:prSet/>
      <dgm:spPr/>
      <dgm:t>
        <a:bodyPr/>
        <a:lstStyle/>
        <a:p>
          <a:endParaRPr lang="ru-RU"/>
        </a:p>
      </dgm:t>
    </dgm:pt>
    <dgm:pt modelId="{359BFB88-061F-4000-AFEB-0985D0E05A32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 рамках курса «Финансовая грамотность» в старших классах включить «Урок предпринимательства»;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F90BE10E-F17A-484B-AE4B-B6E2BE399B70}" type="parTrans" cxnId="{609BA2CB-B401-43D8-AE93-C5DE31CF77A3}">
      <dgm:prSet/>
      <dgm:spPr/>
      <dgm:t>
        <a:bodyPr/>
        <a:lstStyle/>
        <a:p>
          <a:endParaRPr lang="ru-RU"/>
        </a:p>
      </dgm:t>
    </dgm:pt>
    <dgm:pt modelId="{A652647B-8894-4D3A-8645-D25138866D34}" type="sibTrans" cxnId="{609BA2CB-B401-43D8-AE93-C5DE31CF77A3}">
      <dgm:prSet/>
      <dgm:spPr/>
      <dgm:t>
        <a:bodyPr/>
        <a:lstStyle/>
        <a:p>
          <a:endParaRPr lang="ru-RU"/>
        </a:p>
      </dgm:t>
    </dgm:pt>
    <dgm:pt modelId="{76AF795E-00AB-4272-B943-4F5CB361FC95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Семинары в рамках летнего школьного лагеря  "Все о самозанятых гражданах – патент, виды деятельности, налоги самозанятых»;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160CBB9-1128-48BD-867B-EAD7A06FC577}" type="parTrans" cxnId="{7905D413-68FF-4CC2-854F-EE84C76D4BBC}">
      <dgm:prSet/>
      <dgm:spPr/>
      <dgm:t>
        <a:bodyPr/>
        <a:lstStyle/>
        <a:p>
          <a:endParaRPr lang="ru-RU"/>
        </a:p>
      </dgm:t>
    </dgm:pt>
    <dgm:pt modelId="{B6D10235-42A3-400B-B919-930059C0048C}" type="sibTrans" cxnId="{7905D413-68FF-4CC2-854F-EE84C76D4BBC}">
      <dgm:prSet/>
      <dgm:spPr/>
      <dgm:t>
        <a:bodyPr/>
        <a:lstStyle/>
        <a:p>
          <a:endParaRPr lang="ru-RU"/>
        </a:p>
      </dgm:t>
    </dgm:pt>
    <dgm:pt modelId="{386E837E-069A-4103-BC01-60DD2E74CD96}">
      <dgm:prSet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Конкурс стартапов в рамках смены летнего школьного лагеря.</a:t>
          </a:r>
        </a:p>
      </dgm:t>
    </dgm:pt>
    <dgm:pt modelId="{A57FC055-7C8F-4B24-9F12-1848FC04DDBC}" type="parTrans" cxnId="{3D25FB51-7676-48BB-B037-CEDFED313202}">
      <dgm:prSet/>
      <dgm:spPr/>
      <dgm:t>
        <a:bodyPr/>
        <a:lstStyle/>
        <a:p>
          <a:endParaRPr lang="ru-RU"/>
        </a:p>
      </dgm:t>
    </dgm:pt>
    <dgm:pt modelId="{62E05E16-2B0C-46EA-B83A-B8687E21CA4D}" type="sibTrans" cxnId="{3D25FB51-7676-48BB-B037-CEDFED313202}">
      <dgm:prSet/>
      <dgm:spPr/>
      <dgm:t>
        <a:bodyPr/>
        <a:lstStyle/>
        <a:p>
          <a:endParaRPr lang="ru-RU"/>
        </a:p>
      </dgm:t>
    </dgm:pt>
    <dgm:pt modelId="{21A88DCF-03C1-46FC-8048-F51C3959DA5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Calibri" pitchFamily="34" charset="0"/>
              <a:cs typeface="Calibri" pitchFamily="34" charset="0"/>
            </a:rPr>
            <a:t>  Развитие предпринимательских способностей у детей старших классов;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7AB77309-C1F3-4B06-A5DE-2F3794039C53}" type="sibTrans" cxnId="{B2CA0E2A-8C60-4F3C-9F9A-713BA285ACAA}">
      <dgm:prSet/>
      <dgm:spPr/>
      <dgm:t>
        <a:bodyPr/>
        <a:lstStyle/>
        <a:p>
          <a:endParaRPr lang="ru-RU"/>
        </a:p>
      </dgm:t>
    </dgm:pt>
    <dgm:pt modelId="{918C8129-1C64-42AF-AC81-03CE6F999050}" type="parTrans" cxnId="{B2CA0E2A-8C60-4F3C-9F9A-713BA285ACAA}">
      <dgm:prSet/>
      <dgm:spPr/>
      <dgm:t>
        <a:bodyPr/>
        <a:lstStyle/>
        <a:p>
          <a:endParaRPr lang="ru-RU"/>
        </a:p>
      </dgm:t>
    </dgm:pt>
    <dgm:pt modelId="{F0A4960E-150F-488F-BD07-45C0F31DEBF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Calibri" pitchFamily="34" charset="0"/>
              <a:cs typeface="Calibri" pitchFamily="34" charset="0"/>
            </a:rPr>
            <a:t>  Стимулирование креативности и инициативности у детей старших классов;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667DD092-9B07-47FD-B19A-C1391524EA38}" type="parTrans" cxnId="{3BE5D723-3CDF-4FDC-93AC-D8B9216761F3}">
      <dgm:prSet/>
      <dgm:spPr/>
      <dgm:t>
        <a:bodyPr/>
        <a:lstStyle/>
        <a:p>
          <a:endParaRPr lang="ru-RU"/>
        </a:p>
      </dgm:t>
    </dgm:pt>
    <dgm:pt modelId="{1BC942E9-AF0B-4A53-AEB3-C19A517C074D}" type="sibTrans" cxnId="{3BE5D723-3CDF-4FDC-93AC-D8B9216761F3}">
      <dgm:prSet/>
      <dgm:spPr/>
      <dgm:t>
        <a:bodyPr/>
        <a:lstStyle/>
        <a:p>
          <a:endParaRPr lang="ru-RU"/>
        </a:p>
      </dgm:t>
    </dgm:pt>
    <dgm:pt modelId="{1F6BFB70-D81E-4F34-8F82-D357D4425FA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Calibri" pitchFamily="34" charset="0"/>
              <a:cs typeface="Calibri" pitchFamily="34" charset="0"/>
            </a:rPr>
            <a:t>  Опосредованное влияние, оказываемое на родителей – взрослые из 1, 2, 3 целевых групп.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E7EF0CDE-9239-42A2-969D-DD1E08D88EFE}" type="parTrans" cxnId="{8F894B20-067D-4C32-85CF-DA7F0FDEB64D}">
      <dgm:prSet/>
      <dgm:spPr/>
      <dgm:t>
        <a:bodyPr/>
        <a:lstStyle/>
        <a:p>
          <a:endParaRPr lang="ru-RU"/>
        </a:p>
      </dgm:t>
    </dgm:pt>
    <dgm:pt modelId="{587225BB-91F4-4D73-97B8-FCF1DFF8317D}" type="sibTrans" cxnId="{8F894B20-067D-4C32-85CF-DA7F0FDEB64D}">
      <dgm:prSet/>
      <dgm:spPr/>
      <dgm:t>
        <a:bodyPr/>
        <a:lstStyle/>
        <a:p>
          <a:endParaRPr lang="ru-RU"/>
        </a:p>
      </dgm:t>
    </dgm:pt>
    <dgm:pt modelId="{E0872E71-9B64-4BBF-AB28-8496CFC71A08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Конвертация имеющихся навыков в «услуги» для населения Калининградской области;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6C76DC3F-4AA3-4417-A164-71BB91EB1D62}" type="parTrans" cxnId="{D3BCFC15-23BF-439F-A3B1-62E6D6DD3B6A}">
      <dgm:prSet/>
      <dgm:spPr/>
      <dgm:t>
        <a:bodyPr/>
        <a:lstStyle/>
        <a:p>
          <a:endParaRPr lang="ru-RU"/>
        </a:p>
      </dgm:t>
    </dgm:pt>
    <dgm:pt modelId="{4BD9FA7C-CD87-4460-87DC-465F165B8D70}" type="sibTrans" cxnId="{D3BCFC15-23BF-439F-A3B1-62E6D6DD3B6A}">
      <dgm:prSet/>
      <dgm:spPr/>
      <dgm:t>
        <a:bodyPr/>
        <a:lstStyle/>
        <a:p>
          <a:endParaRPr lang="ru-RU"/>
        </a:p>
      </dgm:t>
    </dgm:pt>
    <dgm:pt modelId="{21269559-82AC-49E5-B1EA-00441E66073F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Возможность получения налогового вычета в размере не более 10 000 рублей.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67D47FC0-5ADF-4264-9C78-18101DE14F7C}" type="parTrans" cxnId="{849D0533-E07B-4865-928B-3486F899ACCB}">
      <dgm:prSet/>
      <dgm:spPr/>
      <dgm:t>
        <a:bodyPr/>
        <a:lstStyle/>
        <a:p>
          <a:endParaRPr lang="ru-RU"/>
        </a:p>
      </dgm:t>
    </dgm:pt>
    <dgm:pt modelId="{2D8717C6-F4BA-49F8-B9F9-918AC5670DC2}" type="sibTrans" cxnId="{849D0533-E07B-4865-928B-3486F899ACCB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</dgm:pt>
    <dgm:pt modelId="{12BEE40A-2746-48BA-A4C0-11EE2CFA2094}" type="pres">
      <dgm:prSet presAssocID="{6B05D4AA-D31A-478D-A0FD-EC3CE9B6167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</dgm:pt>
    <dgm:pt modelId="{CC2F13F4-BC0E-4B61-8B8C-3586E3804B3A}" type="pres">
      <dgm:prSet presAssocID="{6B05D4AA-D31A-478D-A0FD-EC3CE9B61674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</dgm:pt>
    <dgm:pt modelId="{6ACAE1A4-E214-4112-9EA6-ACD587F5F014}" type="pres">
      <dgm:prSet presAssocID="{BE7942E1-06FF-40CB-8532-BB23CD254920}" presName="composite" presStyleCnt="0"/>
      <dgm:spPr/>
    </dgm:pt>
    <dgm:pt modelId="{0E2DF4E3-20B3-419F-A7F9-59FB7B977540}" type="pres">
      <dgm:prSet presAssocID="{BE7942E1-06FF-40CB-8532-BB23CD2549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/>
      <dgm:spPr/>
    </dgm:pt>
    <dgm:pt modelId="{D570A3E1-BDA2-4E9C-B746-8CC53235D7BE}" type="pres">
      <dgm:prSet presAssocID="{BE7942E1-06FF-40CB-8532-BB23CD25492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</dgm:pt>
    <dgm:pt modelId="{73C7E60C-79CA-4587-9749-B5DA84CCC218}" type="pres">
      <dgm:prSet presAssocID="{1CE7E05F-6F5D-4D69-B9FC-812AF16431B5}" presName="composite" presStyleCnt="0"/>
      <dgm:spPr/>
    </dgm:pt>
    <dgm:pt modelId="{2489A26E-CE12-4E00-A72E-1680746C8B23}" type="pres">
      <dgm:prSet presAssocID="{1CE7E05F-6F5D-4D69-B9FC-812AF16431B5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/>
      <dgm:spPr/>
    </dgm:pt>
    <dgm:pt modelId="{374CF9E4-FCFF-4175-8388-C4A7E064CC5C}" type="pres">
      <dgm:prSet presAssocID="{1CE7E05F-6F5D-4D69-B9FC-812AF16431B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A0E2A-8C60-4F3C-9F9A-713BA285ACAA}" srcId="{6B05D4AA-D31A-478D-A0FD-EC3CE9B61674}" destId="{21A88DCF-03C1-46FC-8048-F51C3959DA57}" srcOrd="2" destOrd="0" parTransId="{918C8129-1C64-42AF-AC81-03CE6F999050}" sibTransId="{7AB77309-C1F3-4B06-A5DE-2F3794039C53}"/>
    <dgm:cxn modelId="{916FDBA1-EF93-490E-BEF5-9AD34B63D0B2}" type="presOf" srcId="{76AF795E-00AB-4272-B943-4F5CB361FC95}" destId="{374CF9E4-FCFF-4175-8388-C4A7E064CC5C}" srcOrd="0" destOrd="4" presId="urn:microsoft.com/office/officeart/2011/layout/TabList"/>
    <dgm:cxn modelId="{2FFDDC7C-68DC-45FA-AE6A-E152DE160BC4}" srcId="{6B05D4AA-D31A-478D-A0FD-EC3CE9B61674}" destId="{5F1F85EA-231D-4254-A0CC-6F24F0CC96B0}" srcOrd="1" destOrd="0" parTransId="{2BFD0716-BC5A-4C9E-829C-D3180D149369}" sibTransId="{7CE67377-A6F9-4909-B8F7-A46D80FC910E}"/>
    <dgm:cxn modelId="{F81EA133-ED3C-43CA-9816-FD4F0EF5A83A}" type="presOf" srcId="{561170EC-E6A3-4D6A-A23B-FBB42C859769}" destId="{374CF9E4-FCFF-4175-8388-C4A7E064CC5C}" srcOrd="0" destOrd="3" presId="urn:microsoft.com/office/officeart/2011/layout/TabList"/>
    <dgm:cxn modelId="{CDDF852F-57D8-473E-8572-A267496318AE}" type="presOf" srcId="{E0872E71-9B64-4BBF-AB28-8496CFC71A08}" destId="{D570A3E1-BDA2-4E9C-B746-8CC53235D7BE}" srcOrd="0" destOrd="1" presId="urn:microsoft.com/office/officeart/2011/layout/TabList"/>
    <dgm:cxn modelId="{CEA5F027-0D65-4352-9DA8-4B00C1B5661C}" srcId="{BE7942E1-06FF-40CB-8532-BB23CD254920}" destId="{FD7374CD-919D-401D-A5B8-4F90FB7781AB}" srcOrd="0" destOrd="0" parTransId="{BA91550D-F045-44AC-AB1B-C00D1DDB54B6}" sibTransId="{547D862A-1880-4863-BAA1-71E3A85E5CB3}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849D0533-E07B-4865-928B-3486F899ACCB}" srcId="{BE7942E1-06FF-40CB-8532-BB23CD254920}" destId="{21269559-82AC-49E5-B1EA-00441E66073F}" srcOrd="3" destOrd="0" parTransId="{67D47FC0-5ADF-4264-9C78-18101DE14F7C}" sibTransId="{2D8717C6-F4BA-49F8-B9F9-918AC5670DC2}"/>
    <dgm:cxn modelId="{D3BCFC15-23BF-439F-A3B1-62E6D6DD3B6A}" srcId="{BE7942E1-06FF-40CB-8532-BB23CD254920}" destId="{E0872E71-9B64-4BBF-AB28-8496CFC71A08}" srcOrd="2" destOrd="0" parTransId="{6C76DC3F-4AA3-4417-A164-71BB91EB1D62}" sibTransId="{4BD9FA7C-CD87-4460-87DC-465F165B8D70}"/>
    <dgm:cxn modelId="{960D16C8-8BF8-4073-98CA-3592CC56315F}" srcId="{1CE7E05F-6F5D-4D69-B9FC-812AF16431B5}" destId="{561170EC-E6A3-4D6A-A23B-FBB42C859769}" srcOrd="4" destOrd="0" parTransId="{C7A03440-2406-40C0-8449-DD2C17D1D668}" sibTransId="{A485C4DA-B489-4867-9FD0-9C8483D1A68B}"/>
    <dgm:cxn modelId="{AC0AC80D-388C-4755-9D14-596AE4D77796}" type="presOf" srcId="{1CE7E05F-6F5D-4D69-B9FC-812AF16431B5}" destId="{30F6C744-367C-43D1-963B-74932F0FCA67}" srcOrd="0" destOrd="0" presId="urn:microsoft.com/office/officeart/2011/layout/TabList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BC6FF33C-C305-413E-A343-AB5AD0AE043B}" type="presOf" srcId="{359BFB88-061F-4000-AFEB-0985D0E05A32}" destId="{374CF9E4-FCFF-4175-8388-C4A7E064CC5C}" srcOrd="0" destOrd="1" presId="urn:microsoft.com/office/officeart/2011/layout/TabList"/>
    <dgm:cxn modelId="{1CAD3092-51BF-4F6E-8E95-6A8FDF5627E2}" type="presOf" srcId="{AB697929-3A97-4EAB-8C5F-419C350B53FF}" destId="{2489A26E-CE12-4E00-A72E-1680746C8B23}" srcOrd="0" destOrd="0" presId="urn:microsoft.com/office/officeart/2011/layout/TabList"/>
    <dgm:cxn modelId="{B8CA9704-CC0C-4D23-B89E-6124E8CDCC0E}" type="presOf" srcId="{1F6BFB70-D81E-4F34-8F82-D357D4425FAE}" destId="{CC2F13F4-BC0E-4B61-8B8C-3586E3804B3A}" srcOrd="0" destOrd="3" presId="urn:microsoft.com/office/officeart/2011/layout/TabList"/>
    <dgm:cxn modelId="{DB46B088-17B9-4B43-9018-4715CEAB849C}" type="presOf" srcId="{5F1F85EA-231D-4254-A0CC-6F24F0CC96B0}" destId="{CC2F13F4-BC0E-4B61-8B8C-3586E3804B3A}" srcOrd="0" destOrd="0" presId="urn:microsoft.com/office/officeart/2011/layout/TabList"/>
    <dgm:cxn modelId="{99AA7C50-E00F-414D-9F53-2AC86FEC07F2}" type="presOf" srcId="{F0A4960E-150F-488F-BD07-45C0F31DEBFF}" destId="{CC2F13F4-BC0E-4B61-8B8C-3586E3804B3A}" srcOrd="0" destOrd="2" presId="urn:microsoft.com/office/officeart/2011/layout/TabList"/>
    <dgm:cxn modelId="{5AAD516E-88AA-479B-BEEC-D582F1E9E21A}" type="presOf" srcId="{E196C1B2-EC4B-40DE-A0E9-7CA76FD8981D}" destId="{57173833-05B3-4883-ABAA-FDC97C9999E9}" srcOrd="0" destOrd="0" presId="urn:microsoft.com/office/officeart/2011/layout/TabList"/>
    <dgm:cxn modelId="{EFAE1818-E601-4FB2-B7DA-BA614565027B}" srcId="{1CE7E05F-6F5D-4D69-B9FC-812AF16431B5}" destId="{B8F49589-B9F1-4490-9002-2C429B176767}" srcOrd="3" destOrd="0" parTransId="{ED742C24-40F3-477C-9E2C-791E534F8547}" sibTransId="{7874A0FA-02BB-42FC-8CB5-F40CDCBC30A6}"/>
    <dgm:cxn modelId="{AB23ED36-FAE5-4921-8008-C27BA242AA8B}" type="presOf" srcId="{386E837E-069A-4103-BC01-60DD2E74CD96}" destId="{374CF9E4-FCFF-4175-8388-C4A7E064CC5C}" srcOrd="0" destOrd="5" presId="urn:microsoft.com/office/officeart/2011/layout/TabList"/>
    <dgm:cxn modelId="{8F894B20-067D-4C32-85CF-DA7F0FDEB64D}" srcId="{6B05D4AA-D31A-478D-A0FD-EC3CE9B61674}" destId="{1F6BFB70-D81E-4F34-8F82-D357D4425FAE}" srcOrd="4" destOrd="0" parTransId="{E7EF0CDE-9239-42A2-969D-DD1E08D88EFE}" sibTransId="{587225BB-91F4-4D73-97B8-FCF1DFF8317D}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2A337200-2A4C-4168-B667-FD1DAACD7FAE}" type="presOf" srcId="{8494578E-CF5E-4E2D-AE62-F403C4E17001}" destId="{12BEE40A-2746-48BA-A4C0-11EE2CFA2094}" srcOrd="0" destOrd="0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1F411B08-A57E-4168-9795-BE142537B6BB}" type="presOf" srcId="{21A88DCF-03C1-46FC-8048-F51C3959DA57}" destId="{CC2F13F4-BC0E-4B61-8B8C-3586E3804B3A}" srcOrd="0" destOrd="1" presId="urn:microsoft.com/office/officeart/2011/layout/TabList"/>
    <dgm:cxn modelId="{3D25FB51-7676-48BB-B037-CEDFED313202}" srcId="{1CE7E05F-6F5D-4D69-B9FC-812AF16431B5}" destId="{386E837E-069A-4103-BC01-60DD2E74CD96}" srcOrd="6" destOrd="0" parTransId="{A57FC055-7C8F-4B24-9F12-1848FC04DDBC}" sibTransId="{62E05E16-2B0C-46EA-B83A-B8687E21CA4D}"/>
    <dgm:cxn modelId="{3BE5D723-3CDF-4FDC-93AC-D8B9216761F3}" srcId="{6B05D4AA-D31A-478D-A0FD-EC3CE9B61674}" destId="{F0A4960E-150F-488F-BD07-45C0F31DEBFF}" srcOrd="3" destOrd="0" parTransId="{667DD092-9B07-47FD-B19A-C1391524EA38}" sibTransId="{1BC942E9-AF0B-4A53-AEB3-C19A517C074D}"/>
    <dgm:cxn modelId="{EC9828E2-934F-4C19-8FBB-A256A6827DC3}" srcId="{BE7942E1-06FF-40CB-8532-BB23CD254920}" destId="{88437CF9-53A0-448F-AF92-4A72583F53A4}" srcOrd="1" destOrd="0" parTransId="{5DACF802-6EC6-413C-BDE3-FA814D8C344F}" sibTransId="{D1B620AF-9F56-4963-B48E-C086A562EEC9}"/>
    <dgm:cxn modelId="{0C1FF31B-AA3C-4A39-9974-55A910EFA042}" type="presOf" srcId="{BE7942E1-06FF-40CB-8532-BB23CD254920}" destId="{36AE398B-4344-4613-A584-FAE993420FDC}" srcOrd="0" destOrd="0" presId="urn:microsoft.com/office/officeart/2011/layout/TabList"/>
    <dgm:cxn modelId="{37DAA074-C679-401E-810D-B46D3E08EF5D}" type="presOf" srcId="{21269559-82AC-49E5-B1EA-00441E66073F}" destId="{D570A3E1-BDA2-4E9C-B746-8CC53235D7BE}" srcOrd="0" destOrd="2" presId="urn:microsoft.com/office/officeart/2011/layout/TabList"/>
    <dgm:cxn modelId="{C89871AF-02FA-4027-A866-FCE3092622B3}" type="presOf" srcId="{6B05D4AA-D31A-478D-A0FD-EC3CE9B61674}" destId="{F9D23A73-86BE-476E-B0DB-0F07CBC90772}" srcOrd="0" destOrd="0" presId="urn:microsoft.com/office/officeart/2011/layout/TabList"/>
    <dgm:cxn modelId="{7905D413-68FF-4CC2-854F-EE84C76D4BBC}" srcId="{1CE7E05F-6F5D-4D69-B9FC-812AF16431B5}" destId="{76AF795E-00AB-4272-B943-4F5CB361FC95}" srcOrd="5" destOrd="0" parTransId="{5160CBB9-1128-48BD-867B-EAD7A06FC577}" sibTransId="{B6D10235-42A3-400B-B919-930059C0048C}"/>
    <dgm:cxn modelId="{3204D60E-CEE2-449A-8306-439C7098B9EF}" type="presOf" srcId="{83CAE20E-BD04-4AD7-809F-A034ADB39186}" destId="{374CF9E4-FCFF-4175-8388-C4A7E064CC5C}" srcOrd="0" destOrd="0" presId="urn:microsoft.com/office/officeart/2011/layout/TabList"/>
    <dgm:cxn modelId="{EDF70A7B-6F37-42B3-8A88-35180DC8316A}" type="presOf" srcId="{B8F49589-B9F1-4490-9002-2C429B176767}" destId="{374CF9E4-FCFF-4175-8388-C4A7E064CC5C}" srcOrd="0" destOrd="2" presId="urn:microsoft.com/office/officeart/2011/layout/TabList"/>
    <dgm:cxn modelId="{609BA2CB-B401-43D8-AE93-C5DE31CF77A3}" srcId="{1CE7E05F-6F5D-4D69-B9FC-812AF16431B5}" destId="{359BFB88-061F-4000-AFEB-0985D0E05A32}" srcOrd="2" destOrd="0" parTransId="{F90BE10E-F17A-484B-AE4B-B6E2BE399B70}" sibTransId="{A652647B-8894-4D3A-8645-D25138866D34}"/>
    <dgm:cxn modelId="{B57A5BC9-953D-42A2-B948-9B3B0DBC74E2}" type="presOf" srcId="{88437CF9-53A0-448F-AF92-4A72583F53A4}" destId="{D570A3E1-BDA2-4E9C-B746-8CC53235D7BE}" srcOrd="0" destOrd="0" presId="urn:microsoft.com/office/officeart/2011/layout/TabList"/>
    <dgm:cxn modelId="{94AFC17E-FA72-49F2-B556-E63D69FF0D89}" type="presOf" srcId="{FD7374CD-919D-401D-A5B8-4F90FB7781AB}" destId="{0E2DF4E3-20B3-419F-A7F9-59FB7B977540}" srcOrd="0" destOrd="0" presId="urn:microsoft.com/office/officeart/2011/layout/TabList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39E34591-88D5-4A7B-A48A-3B0DC1020F98}" srcId="{1CE7E05F-6F5D-4D69-B9FC-812AF16431B5}" destId="{83CAE20E-BD04-4AD7-809F-A034ADB39186}" srcOrd="1" destOrd="0" parTransId="{D1391987-0C63-453F-B947-1D540208CE82}" sibTransId="{969A42C2-39B3-4D2B-B092-BEFAB7538EDB}"/>
    <dgm:cxn modelId="{F13A8333-80BA-4614-826A-10E8E342F5FD}" type="presParOf" srcId="{57173833-05B3-4883-ABAA-FDC97C9999E9}" destId="{F24BCAE0-E4B8-4518-88E8-D6380C69C710}" srcOrd="0" destOrd="0" presId="urn:microsoft.com/office/officeart/2011/layout/TabList"/>
    <dgm:cxn modelId="{71BEB75F-420E-4E17-B40A-CB3C2708D532}" type="presParOf" srcId="{F24BCAE0-E4B8-4518-88E8-D6380C69C710}" destId="{12BEE40A-2746-48BA-A4C0-11EE2CFA2094}" srcOrd="0" destOrd="0" presId="urn:microsoft.com/office/officeart/2011/layout/TabList"/>
    <dgm:cxn modelId="{152167CA-BC68-4845-915D-63E0AF494FFA}" type="presParOf" srcId="{F24BCAE0-E4B8-4518-88E8-D6380C69C710}" destId="{F9D23A73-86BE-476E-B0DB-0F07CBC90772}" srcOrd="1" destOrd="0" presId="urn:microsoft.com/office/officeart/2011/layout/TabList"/>
    <dgm:cxn modelId="{413BE6E2-0957-4CE2-A605-038DC2FAECB8}" type="presParOf" srcId="{F24BCAE0-E4B8-4518-88E8-D6380C69C710}" destId="{3E34C5E7-0E2F-4992-87A6-3D1E22F6AB6A}" srcOrd="2" destOrd="0" presId="urn:microsoft.com/office/officeart/2011/layout/TabList"/>
    <dgm:cxn modelId="{DEFC5C4A-2780-4991-B17E-E297B76BC3B7}" type="presParOf" srcId="{57173833-05B3-4883-ABAA-FDC97C9999E9}" destId="{CC2F13F4-BC0E-4B61-8B8C-3586E3804B3A}" srcOrd="1" destOrd="0" presId="urn:microsoft.com/office/officeart/2011/layout/TabList"/>
    <dgm:cxn modelId="{2DF0F9AC-D4B9-4806-A471-5C06389EBA1C}" type="presParOf" srcId="{57173833-05B3-4883-ABAA-FDC97C9999E9}" destId="{01EC8B8C-B9D9-4CB3-AAEC-E6D629022A4F}" srcOrd="2" destOrd="0" presId="urn:microsoft.com/office/officeart/2011/layout/TabList"/>
    <dgm:cxn modelId="{B677A45B-5952-489E-9A8F-1C1E07C09B08}" type="presParOf" srcId="{57173833-05B3-4883-ABAA-FDC97C9999E9}" destId="{6ACAE1A4-E214-4112-9EA6-ACD587F5F014}" srcOrd="3" destOrd="0" presId="urn:microsoft.com/office/officeart/2011/layout/TabList"/>
    <dgm:cxn modelId="{5E42A7AF-5659-4E65-90C6-6D3435785628}" type="presParOf" srcId="{6ACAE1A4-E214-4112-9EA6-ACD587F5F014}" destId="{0E2DF4E3-20B3-419F-A7F9-59FB7B977540}" srcOrd="0" destOrd="0" presId="urn:microsoft.com/office/officeart/2011/layout/TabList"/>
    <dgm:cxn modelId="{4BD3CC28-3F67-4DD3-9DC5-D989E1432C9A}" type="presParOf" srcId="{6ACAE1A4-E214-4112-9EA6-ACD587F5F014}" destId="{36AE398B-4344-4613-A584-FAE993420FDC}" srcOrd="1" destOrd="0" presId="urn:microsoft.com/office/officeart/2011/layout/TabList"/>
    <dgm:cxn modelId="{9503627B-9764-4BBD-A19E-0D61F27B439D}" type="presParOf" srcId="{6ACAE1A4-E214-4112-9EA6-ACD587F5F014}" destId="{4A9F56CB-BA63-4162-8F1B-FC0BAE930743}" srcOrd="2" destOrd="0" presId="urn:microsoft.com/office/officeart/2011/layout/TabList"/>
    <dgm:cxn modelId="{482A87C8-9F77-4371-A87B-DC915E9C93DE}" type="presParOf" srcId="{57173833-05B3-4883-ABAA-FDC97C9999E9}" destId="{D570A3E1-BDA2-4E9C-B746-8CC53235D7BE}" srcOrd="4" destOrd="0" presId="urn:microsoft.com/office/officeart/2011/layout/TabList"/>
    <dgm:cxn modelId="{D5549292-CD46-4675-A60B-44F805F5D8A7}" type="presParOf" srcId="{57173833-05B3-4883-ABAA-FDC97C9999E9}" destId="{66C59477-315F-4350-9D6C-7211A3314B47}" srcOrd="5" destOrd="0" presId="urn:microsoft.com/office/officeart/2011/layout/TabList"/>
    <dgm:cxn modelId="{16A81BA0-552F-437A-AAEC-700E2116570A}" type="presParOf" srcId="{57173833-05B3-4883-ABAA-FDC97C9999E9}" destId="{73C7E60C-79CA-4587-9749-B5DA84CCC218}" srcOrd="6" destOrd="0" presId="urn:microsoft.com/office/officeart/2011/layout/TabList"/>
    <dgm:cxn modelId="{3A3038C9-31FA-41E4-85BB-AB5241DC3AF5}" type="presParOf" srcId="{73C7E60C-79CA-4587-9749-B5DA84CCC218}" destId="{2489A26E-CE12-4E00-A72E-1680746C8B23}" srcOrd="0" destOrd="0" presId="urn:microsoft.com/office/officeart/2011/layout/TabList"/>
    <dgm:cxn modelId="{6A18B803-3466-4AC5-B960-898275851EA4}" type="presParOf" srcId="{73C7E60C-79CA-4587-9749-B5DA84CCC218}" destId="{30F6C744-367C-43D1-963B-74932F0FCA67}" srcOrd="1" destOrd="0" presId="urn:microsoft.com/office/officeart/2011/layout/TabList"/>
    <dgm:cxn modelId="{7A53087D-4245-4286-9C34-407F0195070E}" type="presParOf" srcId="{73C7E60C-79CA-4587-9749-B5DA84CCC218}" destId="{C948081B-2E27-481B-B368-5DCD1EABBFB1}" srcOrd="2" destOrd="0" presId="urn:microsoft.com/office/officeart/2011/layout/TabList"/>
    <dgm:cxn modelId="{B51F3521-2B48-47A8-B726-ABCA7E920074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96C1B2-EC4B-40DE-A0E9-7CA76FD8981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5D4AA-D31A-478D-A0FD-EC3CE9B61674}">
      <dgm:prSet phldrT="[Текст]" custT="1"/>
      <dgm:spPr/>
      <dgm:t>
        <a:bodyPr/>
        <a:lstStyle/>
        <a:p>
          <a:pPr algn="r"/>
          <a:r>
            <a:rPr lang="ru-RU" sz="1400" b="1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algn="l"/>
          <a:r>
            <a:rPr lang="ru-RU" sz="1400" b="1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44221A8D-359E-4809-A046-231342AE847D}" type="parTrans" cxnId="{885AA5BC-CAD4-494C-9686-75AB79A1C859}">
      <dgm:prSet/>
      <dgm:spPr/>
      <dgm:t>
        <a:bodyPr/>
        <a:lstStyle/>
        <a:p>
          <a:endParaRPr lang="ru-RU"/>
        </a:p>
      </dgm:t>
    </dgm:pt>
    <dgm:pt modelId="{C0F6A9C8-4BEE-4B36-9D94-FA06AC5FA47B}" type="sibTrans" cxnId="{885AA5BC-CAD4-494C-9686-75AB79A1C859}">
      <dgm:prSet/>
      <dgm:spPr/>
      <dgm:t>
        <a:bodyPr/>
        <a:lstStyle/>
        <a:p>
          <a:endParaRPr lang="ru-RU"/>
        </a:p>
      </dgm:t>
    </dgm:pt>
    <dgm:pt modelId="{8494578E-CF5E-4E2D-AE62-F403C4E17001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Управление государственной службы и кадровой политики Правительства Калининградской области</a:t>
          </a:r>
        </a:p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Управление по внутренней политике Правительства Калининградской области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CD980D62-0DAB-43F8-B63B-4787FE25BE7B}" type="parTrans" cxnId="{CB991046-B382-46CF-98B6-0025E74B3C91}">
      <dgm:prSet/>
      <dgm:spPr/>
      <dgm:t>
        <a:bodyPr/>
        <a:lstStyle/>
        <a:p>
          <a:endParaRPr lang="ru-RU"/>
        </a:p>
      </dgm:t>
    </dgm:pt>
    <dgm:pt modelId="{FE47F7AF-A967-45B3-8EAE-E002FADF28EB}" type="sibTrans" cxnId="{CB991046-B382-46CF-98B6-0025E74B3C91}">
      <dgm:prSet/>
      <dgm:spPr/>
      <dgm:t>
        <a:bodyPr/>
        <a:lstStyle/>
        <a:p>
          <a:endParaRPr lang="ru-RU"/>
        </a:p>
      </dgm:t>
    </dgm:pt>
    <dgm:pt modelId="{5F1F85EA-231D-4254-A0CC-6F24F0CC96B0}">
      <dgm:prSet phldrT="[Текст]" custT="1"/>
      <dgm:spPr/>
      <dgm:t>
        <a:bodyPr/>
        <a:lstStyle/>
        <a:p>
          <a:r>
            <a:rPr lang="ru-RU" sz="1050" b="0" dirty="0" smtClean="0">
              <a:latin typeface="Calibri" pitchFamily="34" charset="0"/>
              <a:cs typeface="Calibri" pitchFamily="34" charset="0"/>
            </a:rPr>
            <a:t>  Отсутствие нарушений в части обязанности предоставления представителю нанимателя (работодателю) сведений о своих доходах, об имуществе и обязательствах имущественного характера, а также о доходах, об имуществе и обязательствах имущественного характера своих супруги (супруга) и несовершеннолетних детей –  Статья 8 Федерального закона от 25.12.2008 №273-ФЗ «О противодействии коррупции»;</a:t>
          </a:r>
          <a:endParaRPr lang="ru-RU" sz="1050" b="0" dirty="0">
            <a:latin typeface="Calibri" pitchFamily="34" charset="0"/>
            <a:cs typeface="Calibri" pitchFamily="34" charset="0"/>
          </a:endParaRPr>
        </a:p>
      </dgm:t>
    </dgm:pt>
    <dgm:pt modelId="{2BFD0716-BC5A-4C9E-829C-D3180D149369}" type="parTrans" cxnId="{2FFDDC7C-68DC-45FA-AE6A-E152DE160BC4}">
      <dgm:prSet/>
      <dgm:spPr/>
      <dgm:t>
        <a:bodyPr/>
        <a:lstStyle/>
        <a:p>
          <a:endParaRPr lang="ru-RU"/>
        </a:p>
      </dgm:t>
    </dgm:pt>
    <dgm:pt modelId="{7CE67377-A6F9-4909-B8F7-A46D80FC910E}" type="sibTrans" cxnId="{2FFDDC7C-68DC-45FA-AE6A-E152DE160BC4}">
      <dgm:prSet/>
      <dgm:spPr/>
      <dgm:t>
        <a:bodyPr/>
        <a:lstStyle/>
        <a:p>
          <a:endParaRPr lang="ru-RU"/>
        </a:p>
      </dgm:t>
    </dgm:pt>
    <dgm:pt modelId="{BE7942E1-06FF-40CB-8532-BB23CD254920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1E91C7C-0B75-45E1-938F-0B8A60F353D1}" type="parTrans" cxnId="{2ED60AFA-ACD8-4D84-A0C4-BF8A3DD0D34A}">
      <dgm:prSet/>
      <dgm:spPr/>
      <dgm:t>
        <a:bodyPr/>
        <a:lstStyle/>
        <a:p>
          <a:endParaRPr lang="ru-RU"/>
        </a:p>
      </dgm:t>
    </dgm:pt>
    <dgm:pt modelId="{EDBD97A2-EF95-4D50-9FDC-B1C07DB0C6FA}" type="sibTrans" cxnId="{2ED60AFA-ACD8-4D84-A0C4-BF8A3DD0D34A}">
      <dgm:prSet/>
      <dgm:spPr/>
      <dgm:t>
        <a:bodyPr/>
        <a:lstStyle/>
        <a:p>
          <a:endParaRPr lang="ru-RU"/>
        </a:p>
      </dgm:t>
    </dgm:pt>
    <dgm:pt modelId="{88437CF9-53A0-448F-AF92-4A72583F53A4}">
      <dgm:prSet phldrT="[Текст]" custT="1"/>
      <dgm:spPr/>
      <dgm:t>
        <a:bodyPr/>
        <a:lstStyle/>
        <a:p>
          <a:r>
            <a:rPr lang="ru-RU" sz="900" dirty="0" smtClean="0"/>
            <a:t>  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Отсутствие нарушений со стороны государственного гражданского служащего в части требований Статьи 8 Федерального закона от 25.12.2008 №273-ФЗ «О противодействии коррупции» (сведения о доходах);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5DACF802-6EC6-413C-BDE3-FA814D8C344F}" type="parTrans" cxnId="{EC9828E2-934F-4C19-8FBB-A256A6827DC3}">
      <dgm:prSet/>
      <dgm:spPr/>
      <dgm:t>
        <a:bodyPr/>
        <a:lstStyle/>
        <a:p>
          <a:endParaRPr lang="ru-RU"/>
        </a:p>
      </dgm:t>
    </dgm:pt>
    <dgm:pt modelId="{D1B620AF-9F56-4963-B48E-C086A562EEC9}" type="sibTrans" cxnId="{EC9828E2-934F-4C19-8FBB-A256A6827DC3}">
      <dgm:prSet/>
      <dgm:spPr/>
      <dgm:t>
        <a:bodyPr/>
        <a:lstStyle/>
        <a:p>
          <a:endParaRPr lang="ru-RU"/>
        </a:p>
      </dgm:t>
    </dgm:pt>
    <dgm:pt modelId="{1CE7E05F-6F5D-4D69-B9FC-812AF16431B5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CFE52C56-1E7D-48D7-8BAD-47378681CC8A}" type="parTrans" cxnId="{D09F9EE4-F746-4C2F-A48F-4592BEE3E502}">
      <dgm:prSet/>
      <dgm:spPr/>
      <dgm:t>
        <a:bodyPr/>
        <a:lstStyle/>
        <a:p>
          <a:endParaRPr lang="ru-RU"/>
        </a:p>
      </dgm:t>
    </dgm:pt>
    <dgm:pt modelId="{5FCC3CF7-06DF-48BB-B66A-F9D9E42E91C0}" type="sibTrans" cxnId="{D09F9EE4-F746-4C2F-A48F-4592BEE3E502}">
      <dgm:prSet/>
      <dgm:spPr/>
      <dgm:t>
        <a:bodyPr/>
        <a:lstStyle/>
        <a:p>
          <a:endParaRPr lang="ru-RU"/>
        </a:p>
      </dgm:t>
    </dgm:pt>
    <dgm:pt modelId="{AB697929-3A97-4EAB-8C5F-419C350B53FF}">
      <dgm:prSet phldrT="[Текст]" custT="1"/>
      <dgm:spPr/>
      <dgm:t>
        <a:bodyPr/>
        <a:lstStyle/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Информационная кампания в рамках приема на работу</a:t>
          </a:r>
        </a:p>
        <a:p>
          <a:r>
            <a:rPr lang="ru-RU" sz="1400" b="1" dirty="0" smtClean="0">
              <a:latin typeface="Calibri" pitchFamily="34" charset="0"/>
              <a:cs typeface="Calibri" pitchFamily="34" charset="0"/>
            </a:rPr>
            <a:t>Информирование гражданских государственных служащих в рамках декларационной кампании</a:t>
          </a:r>
          <a:endParaRPr lang="ru-RU" sz="1400" b="1" dirty="0">
            <a:latin typeface="Calibri" pitchFamily="34" charset="0"/>
            <a:cs typeface="Calibri" pitchFamily="34" charset="0"/>
          </a:endParaRPr>
        </a:p>
      </dgm:t>
    </dgm:pt>
    <dgm:pt modelId="{524F0565-D4D6-4970-8B10-3917A1587E34}" type="parTrans" cxnId="{93FD122A-7FE4-4196-A767-595308C54631}">
      <dgm:prSet/>
      <dgm:spPr/>
      <dgm:t>
        <a:bodyPr/>
        <a:lstStyle/>
        <a:p>
          <a:endParaRPr lang="ru-RU"/>
        </a:p>
      </dgm:t>
    </dgm:pt>
    <dgm:pt modelId="{84C0D0FF-F0AF-4364-91D1-4301314F037D}" type="sibTrans" cxnId="{93FD122A-7FE4-4196-A767-595308C54631}">
      <dgm:prSet/>
      <dgm:spPr/>
      <dgm:t>
        <a:bodyPr/>
        <a:lstStyle/>
        <a:p>
          <a:endParaRPr lang="ru-RU"/>
        </a:p>
      </dgm:t>
    </dgm:pt>
    <dgm:pt modelId="{83CAE20E-BD04-4AD7-809F-A034ADB39186}">
      <dgm:prSet phldrT="[Текст]" custT="1"/>
      <dgm:spPr/>
      <dgm:t>
        <a:bodyPr/>
        <a:lstStyle/>
        <a:p>
          <a:r>
            <a:rPr lang="ru-RU" sz="1400" baseline="0" dirty="0"/>
            <a:t> </a:t>
          </a:r>
          <a:r>
            <a:rPr lang="ru-RU" sz="1400" baseline="0" dirty="0" smtClean="0"/>
            <a:t> </a:t>
          </a:r>
          <a:r>
            <a:rPr lang="ru-RU" sz="1200" baseline="0" dirty="0" smtClean="0">
              <a:latin typeface="Calibri" pitchFamily="34" charset="0"/>
              <a:cs typeface="Calibri" pitchFamily="34" charset="0"/>
            </a:rPr>
            <a:t>Информирование граждан в рамках приема на работу государственными гражданским служащими;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D1391987-0C63-453F-B947-1D540208CE82}" type="parTrans" cxnId="{39E34591-88D5-4A7B-A48A-3B0DC1020F98}">
      <dgm:prSet/>
      <dgm:spPr/>
      <dgm:t>
        <a:bodyPr/>
        <a:lstStyle/>
        <a:p>
          <a:endParaRPr lang="ru-RU"/>
        </a:p>
      </dgm:t>
    </dgm:pt>
    <dgm:pt modelId="{969A42C2-39B3-4D2B-B092-BEFAB7538EDB}" type="sibTrans" cxnId="{39E34591-88D5-4A7B-A48A-3B0DC1020F98}">
      <dgm:prSet/>
      <dgm:spPr/>
      <dgm:t>
        <a:bodyPr/>
        <a:lstStyle/>
        <a:p>
          <a:endParaRPr lang="ru-RU"/>
        </a:p>
      </dgm:t>
    </dgm:pt>
    <dgm:pt modelId="{D627394B-E184-46D4-A30D-D3E1149D7C51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Возможность получения налогового вычета к рассчитанной налоговой базе в размере 10 000 рублей.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158C524A-41E6-43B9-A2C8-ADE05D5AB78F}" type="parTrans" cxnId="{5DC55DA6-0247-4F75-9A25-04DEBB13887D}">
      <dgm:prSet/>
      <dgm:spPr/>
      <dgm:t>
        <a:bodyPr/>
        <a:lstStyle/>
        <a:p>
          <a:endParaRPr lang="ru-RU"/>
        </a:p>
      </dgm:t>
    </dgm:pt>
    <dgm:pt modelId="{F8958128-8502-4793-AA3C-3B1605DC3E17}" type="sibTrans" cxnId="{5DC55DA6-0247-4F75-9A25-04DEBB13887D}">
      <dgm:prSet/>
      <dgm:spPr/>
      <dgm:t>
        <a:bodyPr/>
        <a:lstStyle/>
        <a:p>
          <a:endParaRPr lang="ru-RU"/>
        </a:p>
      </dgm:t>
    </dgm:pt>
    <dgm:pt modelId="{DF83435E-3B03-4441-A6A0-7D7321A2891A}">
      <dgm:prSet phldrT="[Текст]" custT="1"/>
      <dgm:spPr/>
      <dgm:t>
        <a:bodyPr/>
        <a:lstStyle/>
        <a:p>
          <a:r>
            <a:rPr lang="ru-RU" sz="1050" b="0" dirty="0" smtClean="0">
              <a:latin typeface="Calibri" pitchFamily="34" charset="0"/>
              <a:cs typeface="Calibri" pitchFamily="34" charset="0"/>
            </a:rPr>
            <a:t>  Увеличение налоговых поступлений в бюджет Калининградской области.    </a:t>
          </a:r>
          <a:endParaRPr lang="ru-RU" sz="1050" b="0" dirty="0">
            <a:latin typeface="Calibri" pitchFamily="34" charset="0"/>
            <a:cs typeface="Calibri" pitchFamily="34" charset="0"/>
          </a:endParaRPr>
        </a:p>
      </dgm:t>
    </dgm:pt>
    <dgm:pt modelId="{992747D1-F63A-4667-B3C0-2596B42B814E}" type="parTrans" cxnId="{ADEF1FC0-E8B0-42F4-B190-091ABA10CF49}">
      <dgm:prSet/>
      <dgm:spPr/>
      <dgm:t>
        <a:bodyPr/>
        <a:lstStyle/>
        <a:p>
          <a:endParaRPr lang="ru-RU"/>
        </a:p>
      </dgm:t>
    </dgm:pt>
    <dgm:pt modelId="{92704EF8-164C-4091-AF3A-129AD1648008}" type="sibTrans" cxnId="{ADEF1FC0-E8B0-42F4-B190-091ABA10CF49}">
      <dgm:prSet/>
      <dgm:spPr/>
      <dgm:t>
        <a:bodyPr/>
        <a:lstStyle/>
        <a:p>
          <a:endParaRPr lang="ru-RU"/>
        </a:p>
      </dgm:t>
    </dgm:pt>
    <dgm:pt modelId="{3540E0D8-90BF-47EC-A439-35ABFE6BFECA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При сдаче в аренду жилья гражданин платит 13 % от суммы полученного дохода. Для самозанятого госслужащего налог сокращается до 4 процентов;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0851E6A9-1E35-473F-BC89-95E7073CE72B}" type="parTrans" cxnId="{96AF582A-0068-4C63-97FD-BAB20654CE9A}">
      <dgm:prSet/>
      <dgm:spPr/>
      <dgm:t>
        <a:bodyPr/>
        <a:lstStyle/>
        <a:p>
          <a:endParaRPr lang="ru-RU"/>
        </a:p>
      </dgm:t>
    </dgm:pt>
    <dgm:pt modelId="{CF791B62-CB57-4D6E-97C2-A1CEEB9D2E3C}" type="sibTrans" cxnId="{96AF582A-0068-4C63-97FD-BAB20654CE9A}">
      <dgm:prSet/>
      <dgm:spPr/>
      <dgm:t>
        <a:bodyPr/>
        <a:lstStyle/>
        <a:p>
          <a:endParaRPr lang="ru-RU"/>
        </a:p>
      </dgm:t>
    </dgm:pt>
    <dgm:pt modelId="{22A24942-BC15-45DC-96AE-CF64F0939D89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Информирование государственных гражданских служащих в рамках очередной декларационной кампании;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4E9CA92E-8F08-4292-A034-C1D9A9AA78F8}" type="parTrans" cxnId="{DCF2A1FB-BB3C-4DA3-A5FF-725A91059CAD}">
      <dgm:prSet/>
      <dgm:spPr/>
      <dgm:t>
        <a:bodyPr/>
        <a:lstStyle/>
        <a:p>
          <a:endParaRPr lang="ru-RU"/>
        </a:p>
      </dgm:t>
    </dgm:pt>
    <dgm:pt modelId="{6B877BA7-85C4-4D24-BBAD-66F9D29A9F30}" type="sibTrans" cxnId="{DCF2A1FB-BB3C-4DA3-A5FF-725A91059CAD}">
      <dgm:prSet/>
      <dgm:spPr/>
      <dgm:t>
        <a:bodyPr/>
        <a:lstStyle/>
        <a:p>
          <a:endParaRPr lang="ru-RU"/>
        </a:p>
      </dgm:t>
    </dgm:pt>
    <dgm:pt modelId="{F04C7E72-4BF9-4CE3-A452-C9FF9F3CDD81}">
      <dgm:prSet phldrT="[Текст]" custT="1"/>
      <dgm:spPr/>
      <dgm:t>
        <a:bodyPr/>
        <a:lstStyle/>
        <a:p>
          <a:r>
            <a:rPr lang="ru-RU" sz="1050" b="0" dirty="0" smtClean="0">
              <a:latin typeface="Calibri" pitchFamily="34" charset="0"/>
              <a:cs typeface="Calibri" pitchFamily="34" charset="0"/>
            </a:rPr>
            <a:t>  Отсутствие нарушений в части обязанности соблюдения ограничений, выполнения обязательств и требований к служебному поведению, </a:t>
          </a:r>
          <a:r>
            <a:rPr lang="ru-RU" sz="1050" b="0" dirty="0" err="1" smtClean="0">
              <a:latin typeface="Calibri" pitchFamily="34" charset="0"/>
              <a:cs typeface="Calibri" pitchFamily="34" charset="0"/>
            </a:rPr>
            <a:t>ненарушения</a:t>
          </a:r>
          <a:r>
            <a:rPr lang="ru-RU" sz="1050" b="0" dirty="0" smtClean="0">
              <a:latin typeface="Calibri" pitchFamily="34" charset="0"/>
              <a:cs typeface="Calibri" pitchFamily="34" charset="0"/>
            </a:rPr>
            <a:t> запретов, которые установлены федеральными законами – Статья 15 Федерального закона от 27.07.2004 №79-ФЗ «О государственной гражданской службе Российской Федерации»;</a:t>
          </a:r>
          <a:endParaRPr lang="ru-RU" sz="1050" b="0" dirty="0">
            <a:latin typeface="Calibri" pitchFamily="34" charset="0"/>
            <a:cs typeface="Calibri" pitchFamily="34" charset="0"/>
          </a:endParaRPr>
        </a:p>
      </dgm:t>
    </dgm:pt>
    <dgm:pt modelId="{91D59C36-A4D2-4623-955C-3C17DDB672FC}" type="parTrans" cxnId="{4A47AEA4-04B3-4322-B9D5-7A537DBE933E}">
      <dgm:prSet/>
      <dgm:spPr/>
      <dgm:t>
        <a:bodyPr/>
        <a:lstStyle/>
        <a:p>
          <a:endParaRPr lang="ru-RU"/>
        </a:p>
      </dgm:t>
    </dgm:pt>
    <dgm:pt modelId="{8646F8EA-258E-48E1-8769-59CA514A7D5D}" type="sibTrans" cxnId="{4A47AEA4-04B3-4322-B9D5-7A537DBE933E}">
      <dgm:prSet/>
      <dgm:spPr/>
      <dgm:t>
        <a:bodyPr/>
        <a:lstStyle/>
        <a:p>
          <a:endParaRPr lang="ru-RU"/>
        </a:p>
      </dgm:t>
    </dgm:pt>
    <dgm:pt modelId="{22EF9CDD-38A3-45B7-B347-B411F05C3A04}">
      <dgm:prSet phldrT="[Текст]" custT="1"/>
      <dgm:spPr/>
      <dgm:t>
        <a:bodyPr/>
        <a:lstStyle/>
        <a:p>
          <a:r>
            <a:rPr lang="ru-RU" sz="1200" dirty="0" smtClean="0">
              <a:latin typeface="Calibri" pitchFamily="34" charset="0"/>
              <a:cs typeface="Calibri" pitchFamily="34" charset="0"/>
            </a:rPr>
            <a:t>  Охват  информационной кампанией как государственных гражданских служащих  органов исполнительной власти Калининградской области, так и органов местного самоуправления.</a:t>
          </a:r>
          <a:endParaRPr lang="ru-RU" sz="1200" dirty="0">
            <a:latin typeface="Calibri" pitchFamily="34" charset="0"/>
            <a:cs typeface="Calibri" pitchFamily="34" charset="0"/>
          </a:endParaRPr>
        </a:p>
      </dgm:t>
    </dgm:pt>
    <dgm:pt modelId="{1D3D2777-91E7-4A81-9ED9-FA1BADC5A8AF}" type="parTrans" cxnId="{935A73A2-D705-417E-BA2C-38C3C988529F}">
      <dgm:prSet/>
      <dgm:spPr/>
      <dgm:t>
        <a:bodyPr/>
        <a:lstStyle/>
        <a:p>
          <a:endParaRPr lang="ru-RU"/>
        </a:p>
      </dgm:t>
    </dgm:pt>
    <dgm:pt modelId="{276F2607-9C0E-418E-87C7-16676AADD47C}" type="sibTrans" cxnId="{935A73A2-D705-417E-BA2C-38C3C988529F}">
      <dgm:prSet/>
      <dgm:spPr/>
      <dgm:t>
        <a:bodyPr/>
        <a:lstStyle/>
        <a:p>
          <a:endParaRPr lang="ru-RU"/>
        </a:p>
      </dgm:t>
    </dgm:pt>
    <dgm:pt modelId="{FD7374CD-919D-401D-A5B8-4F90FB7781AB}">
      <dgm:prSet phldrT="[Текст]" custT="1"/>
      <dgm:spPr/>
      <dgm:t>
        <a:bodyPr/>
        <a:lstStyle/>
        <a:p>
          <a:r>
            <a:rPr lang="ru-RU" sz="1600" b="1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представителями целевой категории</a:t>
          </a:r>
          <a:endParaRPr lang="ru-RU" sz="1600" dirty="0"/>
        </a:p>
      </dgm:t>
    </dgm:pt>
    <dgm:pt modelId="{547D862A-1880-4863-BAA1-71E3A85E5CB3}" type="sibTrans" cxnId="{CEA5F027-0D65-4352-9DA8-4B00C1B5661C}">
      <dgm:prSet/>
      <dgm:spPr/>
      <dgm:t>
        <a:bodyPr/>
        <a:lstStyle/>
        <a:p>
          <a:endParaRPr lang="ru-RU"/>
        </a:p>
      </dgm:t>
    </dgm:pt>
    <dgm:pt modelId="{BA91550D-F045-44AC-AB1B-C00D1DDB54B6}" type="parTrans" cxnId="{CEA5F027-0D65-4352-9DA8-4B00C1B5661C}">
      <dgm:prSet/>
      <dgm:spPr/>
      <dgm:t>
        <a:bodyPr/>
        <a:lstStyle/>
        <a:p>
          <a:endParaRPr lang="ru-RU"/>
        </a:p>
      </dgm:t>
    </dgm:pt>
    <dgm:pt modelId="{57173833-05B3-4883-ABAA-FDC97C9999E9}" type="pres">
      <dgm:prSet presAssocID="{E196C1B2-EC4B-40DE-A0E9-7CA76FD8981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24BCAE0-E4B8-4518-88E8-D6380C69C710}" type="pres">
      <dgm:prSet presAssocID="{6B05D4AA-D31A-478D-A0FD-EC3CE9B61674}" presName="composite" presStyleCnt="0"/>
      <dgm:spPr/>
    </dgm:pt>
    <dgm:pt modelId="{12BEE40A-2746-48BA-A4C0-11EE2CFA2094}" type="pres">
      <dgm:prSet presAssocID="{6B05D4AA-D31A-478D-A0FD-EC3CE9B6167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23A73-86BE-476E-B0DB-0F07CBC90772}" type="pres">
      <dgm:prSet presAssocID="{6B05D4AA-D31A-478D-A0FD-EC3CE9B61674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4C5E7-0E2F-4992-87A6-3D1E22F6AB6A}" type="pres">
      <dgm:prSet presAssocID="{6B05D4AA-D31A-478D-A0FD-EC3CE9B61674}" presName="Accent" presStyleLbl="parChTrans1D1" presStyleIdx="0" presStyleCnt="3"/>
      <dgm:spPr/>
    </dgm:pt>
    <dgm:pt modelId="{CC2F13F4-BC0E-4B61-8B8C-3586E3804B3A}" type="pres">
      <dgm:prSet presAssocID="{6B05D4AA-D31A-478D-A0FD-EC3CE9B61674}" presName="Child" presStyleLbl="revTx" presStyleIdx="1" presStyleCnt="6" custScaleY="903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C8B8C-B9D9-4CB3-AAEC-E6D629022A4F}" type="pres">
      <dgm:prSet presAssocID="{C0F6A9C8-4BEE-4B36-9D94-FA06AC5FA47B}" presName="sibTrans" presStyleCnt="0"/>
      <dgm:spPr/>
    </dgm:pt>
    <dgm:pt modelId="{6ACAE1A4-E214-4112-9EA6-ACD587F5F014}" type="pres">
      <dgm:prSet presAssocID="{BE7942E1-06FF-40CB-8532-BB23CD254920}" presName="composite" presStyleCnt="0"/>
      <dgm:spPr/>
    </dgm:pt>
    <dgm:pt modelId="{0E2DF4E3-20B3-419F-A7F9-59FB7B977540}" type="pres">
      <dgm:prSet presAssocID="{BE7942E1-06FF-40CB-8532-BB23CD25492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E398B-4344-4613-A584-FAE993420FDC}" type="pres">
      <dgm:prSet presAssocID="{BE7942E1-06FF-40CB-8532-BB23CD254920}" presName="Parent" presStyleLbl="alignNode1" presStyleIdx="1" presStyleCnt="3" custLinFactNeighborX="-3727" custLinFactNeighborY="257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F56CB-BA63-4162-8F1B-FC0BAE930743}" type="pres">
      <dgm:prSet presAssocID="{BE7942E1-06FF-40CB-8532-BB23CD254920}" presName="Accent" presStyleLbl="parChTrans1D1" presStyleIdx="1" presStyleCnt="3"/>
      <dgm:spPr/>
    </dgm:pt>
    <dgm:pt modelId="{D570A3E1-BDA2-4E9C-B746-8CC53235D7BE}" type="pres">
      <dgm:prSet presAssocID="{BE7942E1-06FF-40CB-8532-BB23CD25492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59477-315F-4350-9D6C-7211A3314B47}" type="pres">
      <dgm:prSet presAssocID="{EDBD97A2-EF95-4D50-9FDC-B1C07DB0C6FA}" presName="sibTrans" presStyleCnt="0"/>
      <dgm:spPr/>
    </dgm:pt>
    <dgm:pt modelId="{73C7E60C-79CA-4587-9749-B5DA84CCC218}" type="pres">
      <dgm:prSet presAssocID="{1CE7E05F-6F5D-4D69-B9FC-812AF16431B5}" presName="composite" presStyleCnt="0"/>
      <dgm:spPr/>
    </dgm:pt>
    <dgm:pt modelId="{2489A26E-CE12-4E00-A72E-1680746C8B23}" type="pres">
      <dgm:prSet presAssocID="{1CE7E05F-6F5D-4D69-B9FC-812AF16431B5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6C744-367C-43D1-963B-74932F0FCA67}" type="pres">
      <dgm:prSet presAssocID="{1CE7E05F-6F5D-4D69-B9FC-812AF16431B5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081B-2E27-481B-B368-5DCD1EABBFB1}" type="pres">
      <dgm:prSet presAssocID="{1CE7E05F-6F5D-4D69-B9FC-812AF16431B5}" presName="Accent" presStyleLbl="parChTrans1D1" presStyleIdx="2" presStyleCnt="3"/>
      <dgm:spPr/>
    </dgm:pt>
    <dgm:pt modelId="{374CF9E4-FCFF-4175-8388-C4A7E064CC5C}" type="pres">
      <dgm:prSet presAssocID="{1CE7E05F-6F5D-4D69-B9FC-812AF16431B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77462B-186E-4B54-9E7D-9DA7F146A941}" type="presOf" srcId="{22A24942-BC15-45DC-96AE-CF64F0939D89}" destId="{374CF9E4-FCFF-4175-8388-C4A7E064CC5C}" srcOrd="0" destOrd="1" presId="urn:microsoft.com/office/officeart/2011/layout/TabList"/>
    <dgm:cxn modelId="{6F8F5776-A9BF-4604-B112-90FC09339A2F}" type="presOf" srcId="{88437CF9-53A0-448F-AF92-4A72583F53A4}" destId="{D570A3E1-BDA2-4E9C-B746-8CC53235D7BE}" srcOrd="0" destOrd="0" presId="urn:microsoft.com/office/officeart/2011/layout/TabList"/>
    <dgm:cxn modelId="{5DC55DA6-0247-4F75-9A25-04DEBB13887D}" srcId="{BE7942E1-06FF-40CB-8532-BB23CD254920}" destId="{D627394B-E184-46D4-A30D-D3E1149D7C51}" srcOrd="3" destOrd="0" parTransId="{158C524A-41E6-43B9-A2C8-ADE05D5AB78F}" sibTransId="{F8958128-8502-4793-AA3C-3B1605DC3E17}"/>
    <dgm:cxn modelId="{885AA5BC-CAD4-494C-9686-75AB79A1C859}" srcId="{E196C1B2-EC4B-40DE-A0E9-7CA76FD8981D}" destId="{6B05D4AA-D31A-478D-A0FD-EC3CE9B61674}" srcOrd="0" destOrd="0" parTransId="{44221A8D-359E-4809-A046-231342AE847D}" sibTransId="{C0F6A9C8-4BEE-4B36-9D94-FA06AC5FA47B}"/>
    <dgm:cxn modelId="{EC9828E2-934F-4C19-8FBB-A256A6827DC3}" srcId="{BE7942E1-06FF-40CB-8532-BB23CD254920}" destId="{88437CF9-53A0-448F-AF92-4A72583F53A4}" srcOrd="1" destOrd="0" parTransId="{5DACF802-6EC6-413C-BDE3-FA814D8C344F}" sibTransId="{D1B620AF-9F56-4963-B48E-C086A562EEC9}"/>
    <dgm:cxn modelId="{88C34181-F373-4B0E-B06A-DD9FEB2882B4}" type="presOf" srcId="{FD7374CD-919D-401D-A5B8-4F90FB7781AB}" destId="{0E2DF4E3-20B3-419F-A7F9-59FB7B977540}" srcOrd="0" destOrd="0" presId="urn:microsoft.com/office/officeart/2011/layout/TabList"/>
    <dgm:cxn modelId="{4A47AEA4-04B3-4322-B9D5-7A537DBE933E}" srcId="{6B05D4AA-D31A-478D-A0FD-EC3CE9B61674}" destId="{F04C7E72-4BF9-4CE3-A452-C9FF9F3CDD81}" srcOrd="2" destOrd="0" parTransId="{91D59C36-A4D2-4623-955C-3C17DDB672FC}" sibTransId="{8646F8EA-258E-48E1-8769-59CA514A7D5D}"/>
    <dgm:cxn modelId="{ECD43C47-0E35-498F-9F5E-73365D05E412}" type="presOf" srcId="{BE7942E1-06FF-40CB-8532-BB23CD254920}" destId="{36AE398B-4344-4613-A584-FAE993420FDC}" srcOrd="0" destOrd="0" presId="urn:microsoft.com/office/officeart/2011/layout/TabList"/>
    <dgm:cxn modelId="{2FFDDC7C-68DC-45FA-AE6A-E152DE160BC4}" srcId="{6B05D4AA-D31A-478D-A0FD-EC3CE9B61674}" destId="{5F1F85EA-231D-4254-A0CC-6F24F0CC96B0}" srcOrd="1" destOrd="0" parTransId="{2BFD0716-BC5A-4C9E-829C-D3180D149369}" sibTransId="{7CE67377-A6F9-4909-B8F7-A46D80FC910E}"/>
    <dgm:cxn modelId="{2ED60AFA-ACD8-4D84-A0C4-BF8A3DD0D34A}" srcId="{E196C1B2-EC4B-40DE-A0E9-7CA76FD8981D}" destId="{BE7942E1-06FF-40CB-8532-BB23CD254920}" srcOrd="1" destOrd="0" parTransId="{51E91C7C-0B75-45E1-938F-0B8A60F353D1}" sibTransId="{EDBD97A2-EF95-4D50-9FDC-B1C07DB0C6FA}"/>
    <dgm:cxn modelId="{A11EA644-0C49-452B-91E3-EED32AB9F366}" type="presOf" srcId="{E196C1B2-EC4B-40DE-A0E9-7CA76FD8981D}" destId="{57173833-05B3-4883-ABAA-FDC97C9999E9}" srcOrd="0" destOrd="0" presId="urn:microsoft.com/office/officeart/2011/layout/TabList"/>
    <dgm:cxn modelId="{53A8B0F0-353E-482A-A7C8-19C8DFA3FA3B}" type="presOf" srcId="{83CAE20E-BD04-4AD7-809F-A034ADB39186}" destId="{374CF9E4-FCFF-4175-8388-C4A7E064CC5C}" srcOrd="0" destOrd="0" presId="urn:microsoft.com/office/officeart/2011/layout/TabList"/>
    <dgm:cxn modelId="{ADEF1FC0-E8B0-42F4-B190-091ABA10CF49}" srcId="{6B05D4AA-D31A-478D-A0FD-EC3CE9B61674}" destId="{DF83435E-3B03-4441-A6A0-7D7321A2891A}" srcOrd="3" destOrd="0" parTransId="{992747D1-F63A-4667-B3C0-2596B42B814E}" sibTransId="{92704EF8-164C-4091-AF3A-129AD1648008}"/>
    <dgm:cxn modelId="{245812B5-BA82-438D-A812-92EA274173D4}" type="presOf" srcId="{F04C7E72-4BF9-4CE3-A452-C9FF9F3CDD81}" destId="{CC2F13F4-BC0E-4B61-8B8C-3586E3804B3A}" srcOrd="0" destOrd="1" presId="urn:microsoft.com/office/officeart/2011/layout/TabList"/>
    <dgm:cxn modelId="{23B16486-6178-4F73-A6FE-85D546E1B4ED}" type="presOf" srcId="{AB697929-3A97-4EAB-8C5F-419C350B53FF}" destId="{2489A26E-CE12-4E00-A72E-1680746C8B23}" srcOrd="0" destOrd="0" presId="urn:microsoft.com/office/officeart/2011/layout/TabList"/>
    <dgm:cxn modelId="{725C1EF5-A7BF-48B6-A1E5-797734D19C7D}" type="presOf" srcId="{D627394B-E184-46D4-A30D-D3E1149D7C51}" destId="{D570A3E1-BDA2-4E9C-B746-8CC53235D7BE}" srcOrd="0" destOrd="2" presId="urn:microsoft.com/office/officeart/2011/layout/TabList"/>
    <dgm:cxn modelId="{42A34CF5-0317-44EB-92D8-629E8D594732}" type="presOf" srcId="{6B05D4AA-D31A-478D-A0FD-EC3CE9B61674}" destId="{F9D23A73-86BE-476E-B0DB-0F07CBC90772}" srcOrd="0" destOrd="0" presId="urn:microsoft.com/office/officeart/2011/layout/TabList"/>
    <dgm:cxn modelId="{D09F9EE4-F746-4C2F-A48F-4592BEE3E502}" srcId="{E196C1B2-EC4B-40DE-A0E9-7CA76FD8981D}" destId="{1CE7E05F-6F5D-4D69-B9FC-812AF16431B5}" srcOrd="2" destOrd="0" parTransId="{CFE52C56-1E7D-48D7-8BAD-47378681CC8A}" sibTransId="{5FCC3CF7-06DF-48BB-B66A-F9D9E42E91C0}"/>
    <dgm:cxn modelId="{39E34591-88D5-4A7B-A48A-3B0DC1020F98}" srcId="{1CE7E05F-6F5D-4D69-B9FC-812AF16431B5}" destId="{83CAE20E-BD04-4AD7-809F-A034ADB39186}" srcOrd="1" destOrd="0" parTransId="{D1391987-0C63-453F-B947-1D540208CE82}" sibTransId="{969A42C2-39B3-4D2B-B092-BEFAB7538EDB}"/>
    <dgm:cxn modelId="{CEA5F027-0D65-4352-9DA8-4B00C1B5661C}" srcId="{BE7942E1-06FF-40CB-8532-BB23CD254920}" destId="{FD7374CD-919D-401D-A5B8-4F90FB7781AB}" srcOrd="0" destOrd="0" parTransId="{BA91550D-F045-44AC-AB1B-C00D1DDB54B6}" sibTransId="{547D862A-1880-4863-BAA1-71E3A85E5CB3}"/>
    <dgm:cxn modelId="{C8E459E3-3FA9-4DBE-BCEF-8E5317ED592C}" type="presOf" srcId="{1CE7E05F-6F5D-4D69-B9FC-812AF16431B5}" destId="{30F6C744-367C-43D1-963B-74932F0FCA67}" srcOrd="0" destOrd="0" presId="urn:microsoft.com/office/officeart/2011/layout/TabList"/>
    <dgm:cxn modelId="{C4143E5C-9F41-49D4-9A3F-657A011D11F8}" type="presOf" srcId="{DF83435E-3B03-4441-A6A0-7D7321A2891A}" destId="{CC2F13F4-BC0E-4B61-8B8C-3586E3804B3A}" srcOrd="0" destOrd="2" presId="urn:microsoft.com/office/officeart/2011/layout/TabList"/>
    <dgm:cxn modelId="{CAF8DE46-08D6-495A-8391-FF130B2DBBEE}" type="presOf" srcId="{5F1F85EA-231D-4254-A0CC-6F24F0CC96B0}" destId="{CC2F13F4-BC0E-4B61-8B8C-3586E3804B3A}" srcOrd="0" destOrd="0" presId="urn:microsoft.com/office/officeart/2011/layout/TabList"/>
    <dgm:cxn modelId="{DCF2A1FB-BB3C-4DA3-A5FF-725A91059CAD}" srcId="{1CE7E05F-6F5D-4D69-B9FC-812AF16431B5}" destId="{22A24942-BC15-45DC-96AE-CF64F0939D89}" srcOrd="2" destOrd="0" parTransId="{4E9CA92E-8F08-4292-A034-C1D9A9AA78F8}" sibTransId="{6B877BA7-85C4-4D24-BBAD-66F9D29A9F30}"/>
    <dgm:cxn modelId="{96AF582A-0068-4C63-97FD-BAB20654CE9A}" srcId="{BE7942E1-06FF-40CB-8532-BB23CD254920}" destId="{3540E0D8-90BF-47EC-A439-35ABFE6BFECA}" srcOrd="2" destOrd="0" parTransId="{0851E6A9-1E35-473F-BC89-95E7073CE72B}" sibTransId="{CF791B62-CB57-4D6E-97C2-A1CEEB9D2E3C}"/>
    <dgm:cxn modelId="{1C2A4CCC-CC63-407D-9968-9DD4FF5FF350}" type="presOf" srcId="{8494578E-CF5E-4E2D-AE62-F403C4E17001}" destId="{12BEE40A-2746-48BA-A4C0-11EE2CFA2094}" srcOrd="0" destOrd="0" presId="urn:microsoft.com/office/officeart/2011/layout/TabList"/>
    <dgm:cxn modelId="{CB991046-B382-46CF-98B6-0025E74B3C91}" srcId="{6B05D4AA-D31A-478D-A0FD-EC3CE9B61674}" destId="{8494578E-CF5E-4E2D-AE62-F403C4E17001}" srcOrd="0" destOrd="0" parTransId="{CD980D62-0DAB-43F8-B63B-4787FE25BE7B}" sibTransId="{FE47F7AF-A967-45B3-8EAE-E002FADF28EB}"/>
    <dgm:cxn modelId="{935A73A2-D705-417E-BA2C-38C3C988529F}" srcId="{1CE7E05F-6F5D-4D69-B9FC-812AF16431B5}" destId="{22EF9CDD-38A3-45B7-B347-B411F05C3A04}" srcOrd="3" destOrd="0" parTransId="{1D3D2777-91E7-4A81-9ED9-FA1BADC5A8AF}" sibTransId="{276F2607-9C0E-418E-87C7-16676AADD47C}"/>
    <dgm:cxn modelId="{93FD122A-7FE4-4196-A767-595308C54631}" srcId="{1CE7E05F-6F5D-4D69-B9FC-812AF16431B5}" destId="{AB697929-3A97-4EAB-8C5F-419C350B53FF}" srcOrd="0" destOrd="0" parTransId="{524F0565-D4D6-4970-8B10-3917A1587E34}" sibTransId="{84C0D0FF-F0AF-4364-91D1-4301314F037D}"/>
    <dgm:cxn modelId="{F358749C-E89F-4EE2-8704-0FDC644C8A28}" type="presOf" srcId="{3540E0D8-90BF-47EC-A439-35ABFE6BFECA}" destId="{D570A3E1-BDA2-4E9C-B746-8CC53235D7BE}" srcOrd="0" destOrd="1" presId="urn:microsoft.com/office/officeart/2011/layout/TabList"/>
    <dgm:cxn modelId="{E1645521-81F7-478A-A4D9-16A8E27039D5}" type="presOf" srcId="{22EF9CDD-38A3-45B7-B347-B411F05C3A04}" destId="{374CF9E4-FCFF-4175-8388-C4A7E064CC5C}" srcOrd="0" destOrd="2" presId="urn:microsoft.com/office/officeart/2011/layout/TabList"/>
    <dgm:cxn modelId="{DAEF10C8-611C-433E-81CA-F1F7B328AFB2}" type="presParOf" srcId="{57173833-05B3-4883-ABAA-FDC97C9999E9}" destId="{F24BCAE0-E4B8-4518-88E8-D6380C69C710}" srcOrd="0" destOrd="0" presId="urn:microsoft.com/office/officeart/2011/layout/TabList"/>
    <dgm:cxn modelId="{05EF2DF8-5855-4696-AC2A-790229994853}" type="presParOf" srcId="{F24BCAE0-E4B8-4518-88E8-D6380C69C710}" destId="{12BEE40A-2746-48BA-A4C0-11EE2CFA2094}" srcOrd="0" destOrd="0" presId="urn:microsoft.com/office/officeart/2011/layout/TabList"/>
    <dgm:cxn modelId="{B07BAAC4-3775-4482-B45B-B78401C3F215}" type="presParOf" srcId="{F24BCAE0-E4B8-4518-88E8-D6380C69C710}" destId="{F9D23A73-86BE-476E-B0DB-0F07CBC90772}" srcOrd="1" destOrd="0" presId="urn:microsoft.com/office/officeart/2011/layout/TabList"/>
    <dgm:cxn modelId="{55B79D08-BA93-4D41-AF5A-343E2815F901}" type="presParOf" srcId="{F24BCAE0-E4B8-4518-88E8-D6380C69C710}" destId="{3E34C5E7-0E2F-4992-87A6-3D1E22F6AB6A}" srcOrd="2" destOrd="0" presId="urn:microsoft.com/office/officeart/2011/layout/TabList"/>
    <dgm:cxn modelId="{4E03A3D5-A82B-4375-A707-E347B1B58407}" type="presParOf" srcId="{57173833-05B3-4883-ABAA-FDC97C9999E9}" destId="{CC2F13F4-BC0E-4B61-8B8C-3586E3804B3A}" srcOrd="1" destOrd="0" presId="urn:microsoft.com/office/officeart/2011/layout/TabList"/>
    <dgm:cxn modelId="{E1AE8E25-FB1B-4C1E-9AB8-0EC21336105C}" type="presParOf" srcId="{57173833-05B3-4883-ABAA-FDC97C9999E9}" destId="{01EC8B8C-B9D9-4CB3-AAEC-E6D629022A4F}" srcOrd="2" destOrd="0" presId="urn:microsoft.com/office/officeart/2011/layout/TabList"/>
    <dgm:cxn modelId="{D96CD7F6-4827-4D65-9CBE-4B0ADD899B82}" type="presParOf" srcId="{57173833-05B3-4883-ABAA-FDC97C9999E9}" destId="{6ACAE1A4-E214-4112-9EA6-ACD587F5F014}" srcOrd="3" destOrd="0" presId="urn:microsoft.com/office/officeart/2011/layout/TabList"/>
    <dgm:cxn modelId="{9C4B7B6E-CF9C-4455-AEFA-16BF20BEBA86}" type="presParOf" srcId="{6ACAE1A4-E214-4112-9EA6-ACD587F5F014}" destId="{0E2DF4E3-20B3-419F-A7F9-59FB7B977540}" srcOrd="0" destOrd="0" presId="urn:microsoft.com/office/officeart/2011/layout/TabList"/>
    <dgm:cxn modelId="{26602A40-A5DC-4113-BC65-7DB5C783DFFB}" type="presParOf" srcId="{6ACAE1A4-E214-4112-9EA6-ACD587F5F014}" destId="{36AE398B-4344-4613-A584-FAE993420FDC}" srcOrd="1" destOrd="0" presId="urn:microsoft.com/office/officeart/2011/layout/TabList"/>
    <dgm:cxn modelId="{78A2DD59-1A2E-4E3B-903B-D2A8594B8A14}" type="presParOf" srcId="{6ACAE1A4-E214-4112-9EA6-ACD587F5F014}" destId="{4A9F56CB-BA63-4162-8F1B-FC0BAE930743}" srcOrd="2" destOrd="0" presId="urn:microsoft.com/office/officeart/2011/layout/TabList"/>
    <dgm:cxn modelId="{6476E248-6720-4C1B-9E1D-E0233A8BCC5F}" type="presParOf" srcId="{57173833-05B3-4883-ABAA-FDC97C9999E9}" destId="{D570A3E1-BDA2-4E9C-B746-8CC53235D7BE}" srcOrd="4" destOrd="0" presId="urn:microsoft.com/office/officeart/2011/layout/TabList"/>
    <dgm:cxn modelId="{3E84507F-5780-4DE0-BB74-556FCA4981FC}" type="presParOf" srcId="{57173833-05B3-4883-ABAA-FDC97C9999E9}" destId="{66C59477-315F-4350-9D6C-7211A3314B47}" srcOrd="5" destOrd="0" presId="urn:microsoft.com/office/officeart/2011/layout/TabList"/>
    <dgm:cxn modelId="{2EAC4C36-4B75-4D58-91CC-CF2317AB5308}" type="presParOf" srcId="{57173833-05B3-4883-ABAA-FDC97C9999E9}" destId="{73C7E60C-79CA-4587-9749-B5DA84CCC218}" srcOrd="6" destOrd="0" presId="urn:microsoft.com/office/officeart/2011/layout/TabList"/>
    <dgm:cxn modelId="{D7206DE7-309A-4426-A7E6-4BF95ED50063}" type="presParOf" srcId="{73C7E60C-79CA-4587-9749-B5DA84CCC218}" destId="{2489A26E-CE12-4E00-A72E-1680746C8B23}" srcOrd="0" destOrd="0" presId="urn:microsoft.com/office/officeart/2011/layout/TabList"/>
    <dgm:cxn modelId="{4D4F1FBF-07DE-4291-B115-C7A25C2F3ADF}" type="presParOf" srcId="{73C7E60C-79CA-4587-9749-B5DA84CCC218}" destId="{30F6C744-367C-43D1-963B-74932F0FCA67}" srcOrd="1" destOrd="0" presId="urn:microsoft.com/office/officeart/2011/layout/TabList"/>
    <dgm:cxn modelId="{A2F4C56B-31D3-4129-A7A2-089EF10FED7C}" type="presParOf" srcId="{73C7E60C-79CA-4587-9749-B5DA84CCC218}" destId="{C948081B-2E27-481B-B368-5DCD1EABBFB1}" srcOrd="2" destOrd="0" presId="urn:microsoft.com/office/officeart/2011/layout/TabList"/>
    <dgm:cxn modelId="{B3A5BE83-986C-465F-ABED-01630AB04EE9}" type="presParOf" srcId="{57173833-05B3-4883-ABAA-FDC97C9999E9}" destId="{374CF9E4-FCFF-4175-8388-C4A7E064CC5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081B-2E27-481B-B368-5DCD1EABBFB1}">
      <dsp:nvSpPr>
        <dsp:cNvPr id="0" name=""/>
        <dsp:cNvSpPr/>
      </dsp:nvSpPr>
      <dsp:spPr>
        <a:xfrm>
          <a:off x="0" y="4166376"/>
          <a:ext cx="8928992" cy="0"/>
        </a:xfrm>
        <a:prstGeom prst="line">
          <a:avLst/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56CB-BA63-4162-8F1B-FC0BAE930743}">
      <dsp:nvSpPr>
        <dsp:cNvPr id="0" name=""/>
        <dsp:cNvSpPr/>
      </dsp:nvSpPr>
      <dsp:spPr>
        <a:xfrm>
          <a:off x="0" y="2175032"/>
          <a:ext cx="8928992" cy="0"/>
        </a:xfrm>
        <a:prstGeom prst="line">
          <a:avLst/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4C5E7-0E2F-4992-87A6-3D1E22F6AB6A}">
      <dsp:nvSpPr>
        <dsp:cNvPr id="0" name=""/>
        <dsp:cNvSpPr/>
      </dsp:nvSpPr>
      <dsp:spPr>
        <a:xfrm>
          <a:off x="0" y="653200"/>
          <a:ext cx="8928992" cy="0"/>
        </a:xfrm>
        <a:prstGeom prst="line">
          <a:avLst/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EE40A-2746-48BA-A4C0-11EE2CFA2094}">
      <dsp:nvSpPr>
        <dsp:cNvPr id="0" name=""/>
        <dsp:cNvSpPr/>
      </dsp:nvSpPr>
      <dsp:spPr>
        <a:xfrm>
          <a:off x="2321537" y="364"/>
          <a:ext cx="6607454" cy="6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  <a:cs typeface="Calibri" pitchFamily="34" charset="0"/>
            </a:rPr>
            <a:t>Министерство социальной политики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  <a:cs typeface="Calibri" pitchFamily="34" charset="0"/>
            </a:rPr>
            <a:t>Центр занятости населения Калининградской области</a:t>
          </a:r>
          <a:endParaRPr lang="ru-RU" sz="1600" b="1" kern="1200" dirty="0">
            <a:latin typeface="Calibri" pitchFamily="34" charset="0"/>
            <a:cs typeface="Calibri" pitchFamily="34" charset="0"/>
          </a:endParaRPr>
        </a:p>
      </dsp:txBody>
      <dsp:txXfrm>
        <a:off x="2321537" y="364"/>
        <a:ext cx="6607454" cy="652835"/>
      </dsp:txXfrm>
    </dsp:sp>
    <dsp:sp modelId="{F9D23A73-86BE-476E-B0DB-0F07CBC90772}">
      <dsp:nvSpPr>
        <dsp:cNvPr id="0" name=""/>
        <dsp:cNvSpPr/>
      </dsp:nvSpPr>
      <dsp:spPr>
        <a:xfrm>
          <a:off x="0" y="364"/>
          <a:ext cx="2321537" cy="652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Ведомство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alibri" pitchFamily="34" charset="0"/>
            <a:cs typeface="Calibri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Критерии успешности</a:t>
          </a:r>
          <a:endParaRPr lang="ru-RU" sz="1400" b="1" kern="1200" dirty="0">
            <a:latin typeface="Calibri" pitchFamily="34" charset="0"/>
            <a:cs typeface="Calibri" pitchFamily="34" charset="0"/>
          </a:endParaRPr>
        </a:p>
      </dsp:txBody>
      <dsp:txXfrm>
        <a:off x="31875" y="32239"/>
        <a:ext cx="2257787" cy="620960"/>
      </dsp:txXfrm>
    </dsp:sp>
    <dsp:sp modelId="{CC2F13F4-BC0E-4B61-8B8C-3586E3804B3A}">
      <dsp:nvSpPr>
        <dsp:cNvPr id="0" name=""/>
        <dsp:cNvSpPr/>
      </dsp:nvSpPr>
      <dsp:spPr>
        <a:xfrm>
          <a:off x="0" y="653200"/>
          <a:ext cx="8928992" cy="83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Calibri" pitchFamily="34" charset="0"/>
              <a:cs typeface="Calibri" pitchFamily="34" charset="0"/>
            </a:rPr>
            <a:t>Оказание услуги по Содействию самозанятости безработных граждан – быстро, доступно, качественно;</a:t>
          </a:r>
          <a:endParaRPr lang="ru-RU" sz="1200" b="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>
              <a:latin typeface="Calibri" pitchFamily="34" charset="0"/>
              <a:cs typeface="Calibri" pitchFamily="34" charset="0"/>
            </a:rPr>
            <a:t>Снижение уровня скрытой безработицы;</a:t>
          </a:r>
          <a:endParaRPr lang="ru-RU" sz="1200" b="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itchFamily="34" charset="0"/>
              <a:cs typeface="Calibri" pitchFamily="34" charset="0"/>
            </a:rPr>
            <a:t>Легализация «теневого» бизнеса;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alibri" pitchFamily="34" charset="0"/>
              <a:cs typeface="Calibri" pitchFamily="34" charset="0"/>
            </a:rPr>
            <a:t>Увеличение налоговых поступлений в бюджет Калининградской области.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 smtClean="0"/>
        </a:p>
      </dsp:txBody>
      <dsp:txXfrm>
        <a:off x="0" y="653200"/>
        <a:ext cx="8928992" cy="836355"/>
      </dsp:txXfrm>
    </dsp:sp>
    <dsp:sp modelId="{0E2DF4E3-20B3-419F-A7F9-59FB7B977540}">
      <dsp:nvSpPr>
        <dsp:cNvPr id="0" name=""/>
        <dsp:cNvSpPr/>
      </dsp:nvSpPr>
      <dsp:spPr>
        <a:xfrm>
          <a:off x="2321537" y="1522197"/>
          <a:ext cx="6607454" cy="6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  <a:cs typeface="Calibri" pitchFamily="34" charset="0"/>
            </a:rPr>
            <a:t>Аргументация для использования в рамках коммуникаций с представителем целевой категории</a:t>
          </a:r>
          <a:endParaRPr lang="ru-RU" sz="1600" b="1" kern="1200" dirty="0">
            <a:latin typeface="Calibri" pitchFamily="34" charset="0"/>
            <a:cs typeface="Calibri" pitchFamily="34" charset="0"/>
          </a:endParaRPr>
        </a:p>
      </dsp:txBody>
      <dsp:txXfrm>
        <a:off x="2321537" y="1522197"/>
        <a:ext cx="6607454" cy="652835"/>
      </dsp:txXfrm>
    </dsp:sp>
    <dsp:sp modelId="{36AE398B-4344-4613-A584-FAE993420FDC}">
      <dsp:nvSpPr>
        <dsp:cNvPr id="0" name=""/>
        <dsp:cNvSpPr/>
      </dsp:nvSpPr>
      <dsp:spPr>
        <a:xfrm>
          <a:off x="0" y="1522197"/>
          <a:ext cx="2321537" cy="652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itchFamily="34" charset="0"/>
              <a:cs typeface="Calibri" pitchFamily="34" charset="0"/>
            </a:rPr>
            <a:t>Выгода для самозанятого</a:t>
          </a:r>
          <a:endParaRPr lang="ru-RU" sz="1400" b="1" kern="1200" dirty="0">
            <a:latin typeface="Calibri" pitchFamily="34" charset="0"/>
            <a:cs typeface="Calibri" pitchFamily="34" charset="0"/>
          </a:endParaRPr>
        </a:p>
      </dsp:txBody>
      <dsp:txXfrm>
        <a:off x="31875" y="1554072"/>
        <a:ext cx="2257787" cy="620960"/>
      </dsp:txXfrm>
    </dsp:sp>
    <dsp:sp modelId="{D570A3E1-BDA2-4E9C-B746-8CC53235D7BE}">
      <dsp:nvSpPr>
        <dsp:cNvPr id="0" name=""/>
        <dsp:cNvSpPr/>
      </dsp:nvSpPr>
      <dsp:spPr>
        <a:xfrm>
          <a:off x="0" y="2175032"/>
          <a:ext cx="8928992" cy="130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Реализация предприимчивыми и активными гражданами своего потенциала, способностей и навыков  в «услуги»;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Самозанятый может предоставлять услуги/продавать товар юридическим лицам и ИП;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Режим не требует отчетности, без использования кассовой техники и очень прост в ведении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Самозанятые освобождены от уплаты НДФЛ (п. 9 ст. 2 закона № 422-ФЗ);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Официальный подтвержденный доход - это возможность оформить кредит или ипотеку;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Позволит производить пенсионные накопления = право на страховую пенсию, зависящую от стажа (15 лет) и баллов (30);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Calibri" pitchFamily="34" charset="0"/>
              <a:cs typeface="Calibri" pitchFamily="34" charset="0"/>
            </a:rPr>
            <a:t> Поддержка и юридическая защита со стороны государства.</a:t>
          </a:r>
          <a:endParaRPr lang="ru-RU" sz="11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2175032"/>
        <a:ext cx="8928992" cy="1305866"/>
      </dsp:txXfrm>
    </dsp:sp>
    <dsp:sp modelId="{2489A26E-CE12-4E00-A72E-1680746C8B23}">
      <dsp:nvSpPr>
        <dsp:cNvPr id="0" name=""/>
        <dsp:cNvSpPr/>
      </dsp:nvSpPr>
      <dsp:spPr>
        <a:xfrm>
          <a:off x="2321537" y="3513541"/>
          <a:ext cx="6607454" cy="65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  <a:cs typeface="Calibri" pitchFamily="34" charset="0"/>
            </a:rPr>
            <a:t>Консультирование и информирование в рамках приема по услуге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itchFamily="34" charset="0"/>
              <a:cs typeface="Calibri" pitchFamily="34" charset="0"/>
            </a:rPr>
            <a:t>Распространение промоматериала (на/вне площадке (-и) ЦЗН)</a:t>
          </a:r>
        </a:p>
      </dsp:txBody>
      <dsp:txXfrm>
        <a:off x="2321537" y="3513541"/>
        <a:ext cx="6607454" cy="652835"/>
      </dsp:txXfrm>
    </dsp:sp>
    <dsp:sp modelId="{30F6C744-367C-43D1-963B-74932F0FCA67}">
      <dsp:nvSpPr>
        <dsp:cNvPr id="0" name=""/>
        <dsp:cNvSpPr/>
      </dsp:nvSpPr>
      <dsp:spPr>
        <a:xfrm>
          <a:off x="0" y="3513541"/>
          <a:ext cx="2321537" cy="65283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libri" pitchFamily="34" charset="0"/>
              <a:cs typeface="Calibri" pitchFamily="34" charset="0"/>
            </a:rPr>
            <a:t>Инструменты информационной кампании</a:t>
          </a:r>
          <a:endParaRPr lang="ru-RU" sz="1400" b="0" kern="1200" dirty="0">
            <a:latin typeface="Calibri" pitchFamily="34" charset="0"/>
            <a:cs typeface="Calibri" pitchFamily="34" charset="0"/>
          </a:endParaRPr>
        </a:p>
      </dsp:txBody>
      <dsp:txXfrm>
        <a:off x="31875" y="3545416"/>
        <a:ext cx="2257787" cy="620960"/>
      </dsp:txXfrm>
    </dsp:sp>
    <dsp:sp modelId="{374CF9E4-FCFF-4175-8388-C4A7E064CC5C}">
      <dsp:nvSpPr>
        <dsp:cNvPr id="0" name=""/>
        <dsp:cNvSpPr/>
      </dsp:nvSpPr>
      <dsp:spPr>
        <a:xfrm>
          <a:off x="0" y="4166376"/>
          <a:ext cx="8928992" cy="130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itchFamily="34" charset="0"/>
              <a:cs typeface="Calibri" pitchFamily="34" charset="0"/>
            </a:rPr>
            <a:t>Анкетирование безработных в целях выявления возможности осуществления деятельности в статусе «самозанятый»;</a:t>
          </a:r>
          <a:endParaRPr lang="ru-RU" sz="13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itchFamily="34" charset="0"/>
              <a:cs typeface="Calibri" pitchFamily="34" charset="0"/>
            </a:rPr>
            <a:t>Листовки, памятки и буклеты для распространения в Центре занятости населения Калининградской области  (филиалы);</a:t>
          </a:r>
          <a:endParaRPr lang="ru-RU" sz="13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itchFamily="34" charset="0"/>
              <a:cs typeface="Calibri" pitchFamily="34" charset="0"/>
            </a:rPr>
            <a:t> Размещение плакатов в зонах ожидания Центра занятости населения (филиалы);</a:t>
          </a:r>
          <a:endParaRPr lang="ru-RU" sz="13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itchFamily="34" charset="0"/>
              <a:cs typeface="Calibri" pitchFamily="34" charset="0"/>
            </a:rPr>
            <a:t>Бесплатные семинары (не менее 2-х часов под кураторством ФПП на площадке «МФЦ для бизнеса») по информированию о возможностях и преимуществах Налога на профессиональный доход для самозанятых;</a:t>
          </a:r>
          <a:endParaRPr lang="ru-RU" sz="13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alibri" pitchFamily="34" charset="0"/>
              <a:cs typeface="Calibri" pitchFamily="34" charset="0"/>
            </a:rPr>
            <a:t>Прокрутка промороликов в местах массового обращения граждан (МФЦ, ЦЗН, поликлиники, администрации МО, ОИВ). Сценарий ролика  - конкретный успешный пример (другой регион) от 1 лица.</a:t>
          </a:r>
          <a:endParaRPr lang="ru-RU" sz="1300" kern="1200" dirty="0">
            <a:latin typeface="Calibri" pitchFamily="34" charset="0"/>
            <a:cs typeface="Calibri" pitchFamily="34" charset="0"/>
          </a:endParaRPr>
        </a:p>
      </dsp:txBody>
      <dsp:txXfrm>
        <a:off x="0" y="4166376"/>
        <a:ext cx="8928992" cy="1305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9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1CCF-7666-4D44-83CF-B1D9081B196F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C977-30FA-477C-9A84-AFCB3E072BCA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4E52-550E-4B84-9D4F-14979F5A0D6E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BAC977-30FA-477C-9A84-AFCB3E072BCA}" type="datetime1">
              <a:rPr lang="en-US" smtClean="0"/>
              <a:pPr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662" r:id="rId12"/>
    <p:sldLayoutId id="2147483664" r:id="rId13"/>
    <p:sldLayoutId id="2147483670" r:id="rId14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pd.nalog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" TargetMode="External"/><Relationship Id="rId4" Type="http://schemas.openxmlformats.org/officeDocument/2006/relationships/hyperlink" Target="https://lkfl2.nalog.ru/lkfl/log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7896" y="0"/>
            <a:ext cx="6781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Налог для самозанятых: </a:t>
            </a:r>
            <a:br>
              <a:rPr lang="ru-RU" sz="4400" b="1" dirty="0" smtClean="0"/>
            </a:br>
            <a:r>
              <a:rPr lang="ru-RU" sz="4400" dirty="0" smtClean="0"/>
              <a:t>суть и возможности</a:t>
            </a:r>
            <a:endParaRPr lang="ru-RU" sz="44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2"/>
          <a:stretch/>
        </p:blipFill>
        <p:spPr bwMode="auto">
          <a:xfrm>
            <a:off x="47265" y="1268760"/>
            <a:ext cx="775332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65" y="5949280"/>
            <a:ext cx="6900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Федеральный закон от 27.11.2018 N 422-ФЗ (ред. от 08.06.2020)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О проведении эксперимента по установлению специального налогового режима "Налог на профессиональный доход"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10200"/>
              </p:ext>
            </p:extLst>
          </p:nvPr>
        </p:nvGraphicFramePr>
        <p:xfrm>
          <a:off x="6732240" y="602518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2240" y="602518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0"/>
            <a:ext cx="913365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3: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раждане, оказывающие услуги нелегально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35086783"/>
              </p:ext>
            </p:extLst>
          </p:nvPr>
        </p:nvGraphicFramePr>
        <p:xfrm>
          <a:off x="107504" y="980728"/>
          <a:ext cx="89289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79512" y="1052736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188640"/>
            <a:ext cx="913365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4: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раждане в возрасте от 18 до 30 лет - МОЛОДЕЖЬ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0945630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79512" y="1196752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476672"/>
            <a:ext cx="911460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5: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раждане в возрасте от 14 до 18 лет - СТАРШЕКЛАССНИКИ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64670659"/>
              </p:ext>
            </p:extLst>
          </p:nvPr>
        </p:nvGraphicFramePr>
        <p:xfrm>
          <a:off x="107504" y="1412776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79512" y="1412776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476672"/>
            <a:ext cx="911460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6: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осударственные гражданские служащие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6840612"/>
              </p:ext>
            </p:extLst>
          </p:nvPr>
        </p:nvGraphicFramePr>
        <p:xfrm>
          <a:off x="107504" y="1412776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79512" y="1412776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0968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5400" b="1" kern="1200" noProof="0" dirty="0" smtClean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Спасибо за внимание!</a:t>
            </a:r>
            <a:br>
              <a:rPr kumimoji="0" lang="ru-RU" sz="5400" b="1" kern="1200" noProof="0" dirty="0" smtClean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ru-RU" sz="5400" b="1" dirty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400" b="1" dirty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b="1" dirty="0" smtClean="0">
                <a:ln w="6350">
                  <a:noFill/>
                </a:ln>
                <a:solidFill>
                  <a:srgbClr val="002060"/>
                </a:solidFill>
              </a:rPr>
              <a:t>Полезные ссылки:</a:t>
            </a:r>
            <a:br>
              <a:rPr lang="ru-RU" sz="4400" b="1" dirty="0" smtClean="0">
                <a:ln w="6350">
                  <a:noFill/>
                </a:ln>
                <a:solidFill>
                  <a:srgbClr val="002060"/>
                </a:solidFill>
              </a:rPr>
            </a:br>
            <a:r>
              <a:rPr lang="ru-RU" sz="27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ФНС России </a:t>
            </a:r>
            <a:r>
              <a:rPr lang="en-US" sz="2800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hlinkClick r:id="rId3"/>
              </a:rPr>
              <a:t>https://npd.nalog.ru/</a:t>
            </a:r>
            <a:r>
              <a:rPr lang="ru-RU" sz="3100" b="1" dirty="0" smtClean="0">
                <a:ln w="635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ln w="6350"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</a:br>
            <a:r>
              <a:rPr lang="ru-RU" sz="27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Личный кабинет налогоплательщика </a:t>
            </a:r>
            <a:r>
              <a:rPr lang="en-US" sz="28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hlinkClick r:id="rId4"/>
              </a:rPr>
              <a:t>https://lkfl2.nalog.ru/lkfl/login</a:t>
            </a:r>
            <a:r>
              <a:rPr lang="ru-RU" sz="31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1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7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Госуслуги </a:t>
            </a:r>
            <a:r>
              <a:rPr lang="en-US" sz="2800" dirty="0">
                <a:ln>
                  <a:solidFill>
                    <a:schemeClr val="accent1"/>
                  </a:solidFill>
                </a:ln>
                <a:hlinkClick r:id="rId5"/>
              </a:rPr>
              <a:t>https://www.gosuslugi.ru/</a:t>
            </a:r>
            <a:endParaRPr lang="ru-RU" sz="2800" b="1" noProof="0" dirty="0">
              <a:ln>
                <a:solidFill>
                  <a:schemeClr val="accent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982" y="1700808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01 июля 2020 года </a:t>
            </a:r>
            <a:r>
              <a:rPr lang="ru-RU" sz="2800" dirty="0" smtClean="0">
                <a:solidFill>
                  <a:srgbClr val="002060"/>
                </a:solidFill>
              </a:rPr>
              <a:t>Калининградская область присоединилась к эксперименту по установлению специального налогового режима «</a:t>
            </a:r>
            <a:r>
              <a:rPr lang="ru-RU" sz="2800" b="1" dirty="0" smtClean="0">
                <a:solidFill>
                  <a:srgbClr val="C00000"/>
                </a:solidFill>
              </a:rPr>
              <a:t>Налог на профессиональный доход</a:t>
            </a:r>
            <a:r>
              <a:rPr lang="ru-RU" sz="2800" dirty="0" smtClean="0">
                <a:solidFill>
                  <a:srgbClr val="002060"/>
                </a:solidFill>
              </a:rPr>
              <a:t>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2"/>
          <a:stretch/>
        </p:blipFill>
        <p:spPr bwMode="auto">
          <a:xfrm>
            <a:off x="5004048" y="1523693"/>
            <a:ext cx="4139952" cy="494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692696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Основные виды деятельности самозанятых в России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57" y="508450"/>
            <a:ext cx="9001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Что такое профессиональный доход?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Профессиональный доход – доход физических лиц и индивидуальных предпринимателей от деятельности, при ведении которой они не имеют работодателя и не привлекают наемных работников по трудовым договорам, а также не имеют доход от использования имущества.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815" y="2334631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a typeface="+mj-ea"/>
                <a:cs typeface="+mj-cs"/>
              </a:rPr>
              <a:t>В каких регионах России проводится </a:t>
            </a:r>
            <a:r>
              <a:rPr lang="ru-RU" sz="3200" b="1" dirty="0" smtClean="0">
                <a:solidFill>
                  <a:srgbClr val="002060"/>
                </a:solidFill>
                <a:ea typeface="+mj-ea"/>
                <a:cs typeface="+mj-cs"/>
              </a:rPr>
              <a:t>эксперимент?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установлению специального налогового режима «Налог на профессиональный доход» проводится в следующих субъектах Российской Федерации: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января 2019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городе Москве, в Московской и Калужской областях, а также в Республике Татарстан;</a:t>
            </a:r>
          </a:p>
          <a:p>
            <a:pPr indent="-285750" algn="just">
              <a:buFontTx/>
              <a:buChar char="-"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городе федерального значения Санкт-Петербурге, в Волгоградской, Воронежской, Ленинградской, Нижегородской, Новосибирской, Омской, Ростовской, Самарской, Сахалинской, Свердловской, Тюменской, Челябинской областях, в Красноярском и Пермском краях, в Ненецком автономном округе, Ханты-Мансийском автономном округе - Югре, Ямало-Ненецком автономном округе, в Республике Башкортостан;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июля 2020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 распространен на все субъекты РФ.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Какие </a:t>
            </a:r>
            <a:r>
              <a:rPr lang="ru-RU" sz="4400" b="1" dirty="0">
                <a:solidFill>
                  <a:srgbClr val="002060"/>
                </a:solidFill>
              </a:rPr>
              <a:t>налоги платят </a:t>
            </a:r>
            <a:r>
              <a:rPr lang="ru-RU" sz="4400" b="1" dirty="0" smtClean="0">
                <a:solidFill>
                  <a:srgbClr val="002060"/>
                </a:solidFill>
              </a:rPr>
              <a:t>самозанятые?</a:t>
            </a:r>
            <a:endParaRPr lang="ru-RU" noProof="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114" y="1268760"/>
            <a:ext cx="90568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Сколько </a:t>
            </a:r>
            <a:r>
              <a:rPr lang="ru-RU" b="1" dirty="0"/>
              <a:t>и как платить налог самозанятому — зависит от того, от кого он получил доход: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если от физлица, ставка налога будет 4%,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если от компании или ИП — 6%.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Налог </a:t>
            </a:r>
            <a:r>
              <a:rPr lang="ru-RU" dirty="0"/>
              <a:t>рассчитывается с доходов, но уменьшать доходы на расходы нельзя. Рассчитать и заплатить налог нужно в приложении ФНС.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Налоговая </a:t>
            </a:r>
            <a:r>
              <a:rPr lang="ru-RU" dirty="0"/>
              <a:t>каждый месяц до 12 числа будет направлять через приложение уведомление о налоге за прошлый месяц. Заплатить его надо не позже 25-го числа следующего месяца. При этом если сумма налога будет меньше 100 рублей, уведомление не направят. Эту сумму прибавят к налогу в следующий раз.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Эти </a:t>
            </a:r>
            <a:r>
              <a:rPr lang="ru-RU" b="1" dirty="0"/>
              <a:t>ставки не будут меняться до конца 2028 года.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7"/>
          <a:stretch/>
        </p:blipFill>
        <p:spPr bwMode="auto">
          <a:xfrm>
            <a:off x="87113" y="4592747"/>
            <a:ext cx="8926263" cy="217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4" y="116632"/>
            <a:ext cx="9114606" cy="1274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</a:rPr>
              <a:t>Как </a:t>
            </a:r>
            <a:r>
              <a:rPr lang="ru-RU" sz="3200" b="1" dirty="0" smtClean="0">
                <a:solidFill>
                  <a:srgbClr val="002060"/>
                </a:solidFill>
                <a:effectLst/>
              </a:rPr>
              <a:t>зарегистрироваться </a:t>
            </a:r>
            <a:r>
              <a:rPr lang="ru-RU" sz="3200" b="1" dirty="0">
                <a:solidFill>
                  <a:srgbClr val="002060"/>
                </a:solidFill>
                <a:effectLst/>
              </a:rPr>
              <a:t>в налоговой инспекции как самозанятый налогоплательщик?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Процесс </a:t>
            </a:r>
            <a:r>
              <a:rPr lang="ru-RU" b="1" dirty="0"/>
              <a:t>регистрации очень прост и не требует посещения налоговой </a:t>
            </a:r>
            <a:r>
              <a:rPr lang="ru-RU" b="1" dirty="0" smtClean="0"/>
              <a:t>инспекции</a:t>
            </a:r>
            <a:r>
              <a:rPr lang="ru-RU" b="1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276872"/>
            <a:ext cx="87849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Способы регистрации: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Бесплатное мобильное приложение </a:t>
            </a:r>
            <a:r>
              <a:rPr lang="ru-RU" u="sng" dirty="0">
                <a:solidFill>
                  <a:srgbClr val="C00000"/>
                </a:solidFill>
              </a:rPr>
              <a:t>Мой </a:t>
            </a:r>
            <a:r>
              <a:rPr lang="ru-RU" u="sng" dirty="0" smtClean="0">
                <a:solidFill>
                  <a:srgbClr val="C00000"/>
                </a:solidFill>
              </a:rPr>
              <a:t>налог</a:t>
            </a:r>
            <a:r>
              <a:rPr lang="ru-RU" dirty="0"/>
              <a:t> (информация на сайте ФНС России).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rgbClr val="C00000"/>
                </a:solidFill>
              </a:rPr>
              <a:t>Кабинет </a:t>
            </a:r>
            <a:r>
              <a:rPr lang="ru-RU" u="sng" dirty="0">
                <a:solidFill>
                  <a:srgbClr val="C00000"/>
                </a:solidFill>
              </a:rPr>
              <a:t>налогоплательщика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smtClean="0"/>
              <a:t> </a:t>
            </a:r>
            <a:r>
              <a:rPr lang="ru-RU" dirty="0"/>
              <a:t>на сайте ФНС России.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rgbClr val="C00000"/>
                </a:solidFill>
              </a:rPr>
              <a:t>Уполномоченные банки </a:t>
            </a:r>
            <a:r>
              <a:rPr lang="ru-RU" dirty="0" smtClean="0"/>
              <a:t>(информация на сайте ФНС России).</a:t>
            </a:r>
            <a:endParaRPr lang="ru-RU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С помощью учетной записи </a:t>
            </a:r>
            <a:r>
              <a:rPr lang="ru-RU" u="sng" dirty="0" smtClean="0">
                <a:solidFill>
                  <a:srgbClr val="C00000"/>
                </a:solidFill>
              </a:rPr>
              <a:t>Госуслуги.</a:t>
            </a:r>
            <a:r>
              <a:rPr lang="en-US" u="sng" dirty="0" smtClean="0">
                <a:solidFill>
                  <a:srgbClr val="C00000"/>
                </a:solidFill>
              </a:rPr>
              <a:t>ru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Регистрация 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 </a:t>
            </a:r>
            <a:endParaRPr lang="ru-RU" dirty="0" smtClean="0"/>
          </a:p>
          <a:p>
            <a:r>
              <a:rPr lang="ru-RU" dirty="0" smtClean="0"/>
              <a:t>Регистрация </a:t>
            </a:r>
            <a:r>
              <a:rPr lang="ru-RU" dirty="0"/>
              <a:t>очень простая. </a:t>
            </a:r>
            <a:endParaRPr lang="ru-RU" dirty="0" smtClean="0"/>
          </a:p>
          <a:p>
            <a:r>
              <a:rPr lang="ru-RU" dirty="0" smtClean="0"/>
              <a:t>Вместо </a:t>
            </a:r>
            <a:r>
              <a:rPr lang="ru-RU" dirty="0"/>
              <a:t>подписи заявления нужно просто моргнуть в камеру.</a:t>
            </a:r>
          </a:p>
        </p:txBody>
      </p:sp>
    </p:spTree>
    <p:extLst>
      <p:ext uri="{BB962C8B-B14F-4D97-AF65-F5344CB8AC3E}">
        <p14:creationId xmlns:p14="http://schemas.microsoft.com/office/powerpoint/2010/main" val="38036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5"/>
          <a:stretch/>
        </p:blipFill>
        <p:spPr bwMode="auto">
          <a:xfrm>
            <a:off x="0" y="476671"/>
            <a:ext cx="9144000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116632"/>
            <a:ext cx="9133656" cy="914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1:</a:t>
            </a:r>
            <a:br>
              <a:rPr lang="ru-RU" sz="31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езработные, вставшие на учет в Центр занятости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8208933"/>
              </p:ext>
            </p:extLst>
          </p:nvPr>
        </p:nvGraphicFramePr>
        <p:xfrm>
          <a:off x="107504" y="1124744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06996" y="1193540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4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" y="188640"/>
            <a:ext cx="913365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400" b="1" dirty="0" smtClean="0">
                <a:latin typeface="Calibri" pitchFamily="34" charset="0"/>
                <a:cs typeface="Calibri" pitchFamily="34" charset="0"/>
              </a:rPr>
              <a:t>Информационная кампания для целевой группы 2:</a:t>
            </a: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Индивидуальные</a:t>
            </a:r>
            <a:r>
              <a:rPr lang="ru-RU" sz="31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предприниматели</a:t>
            </a:r>
            <a:endParaRPr lang="ru-RU" sz="31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0473429"/>
              </p:ext>
            </p:extLst>
          </p:nvPr>
        </p:nvGraphicFramePr>
        <p:xfrm>
          <a:off x="107504" y="1052736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1520" y="1160748"/>
            <a:ext cx="2232248" cy="50405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2077</Words>
  <Application>Microsoft Office PowerPoint</Application>
  <PresentationFormat>Экран (4:3)</PresentationFormat>
  <Paragraphs>184</Paragraphs>
  <Slides>14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Исполнительная</vt:lpstr>
      <vt:lpstr>Документ</vt:lpstr>
      <vt:lpstr>Налог для самозанятых:  суть и возможности</vt:lpstr>
      <vt:lpstr>Презентация PowerPoint</vt:lpstr>
      <vt:lpstr>Презентация PowerPoint</vt:lpstr>
      <vt:lpstr>Какие налоги платят самозанятые?</vt:lpstr>
      <vt:lpstr>Как зарегистрироваться в налоговой инспекции как самозанятый налогоплательщик?</vt:lpstr>
      <vt:lpstr>Презентация PowerPoint</vt:lpstr>
      <vt:lpstr>Презентация PowerPoint</vt:lpstr>
      <vt:lpstr>Информационная кампания для целевой группы 1: Безработные, вставшие на учет в Центр занятости</vt:lpstr>
      <vt:lpstr>Информационная кампания для целевой группы 2: Индивидуальные предприниматели</vt:lpstr>
      <vt:lpstr>Информационная кампания для целевой группы 3: Граждане, оказывающие услуги нелегально</vt:lpstr>
      <vt:lpstr>Информационная кампания для целевой группы 4: Граждане в возрасте от 18 до 30 лет - МОЛОДЕЖЬ</vt:lpstr>
      <vt:lpstr>Информационная кампания для целевой группы 5: Граждане в возрасте от 14 до 18 лет - СТАРШЕКЛАССНИКИ</vt:lpstr>
      <vt:lpstr>Информационная кампания для целевой группы 6: Государственные гражданские служащие</vt:lpstr>
      <vt:lpstr>Спасибо за внимание!  Полезные ссылки: ФНС России https://npd.nalog.ru/ Личный кабинет налогоплательщика https://lkfl2.nalog.ru/lkfl/login Госуслуги https://www.gosuslugi.ru/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2020-06-16T12:37:41Z</dcterms:created>
  <dcterms:modified xsi:type="dcterms:W3CDTF">2021-08-24T14:33:55Z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